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5" r:id="rId3"/>
    <p:sldId id="283" r:id="rId4"/>
    <p:sldId id="257" r:id="rId5"/>
    <p:sldId id="324" r:id="rId6"/>
    <p:sldId id="368" r:id="rId7"/>
    <p:sldId id="369" r:id="rId8"/>
    <p:sldId id="376" r:id="rId9"/>
    <p:sldId id="390" r:id="rId10"/>
    <p:sldId id="341" r:id="rId11"/>
    <p:sldId id="355" r:id="rId12"/>
    <p:sldId id="356" r:id="rId13"/>
    <p:sldId id="389" r:id="rId14"/>
    <p:sldId id="392" r:id="rId15"/>
    <p:sldId id="393" r:id="rId16"/>
    <p:sldId id="405" r:id="rId17"/>
    <p:sldId id="395" r:id="rId18"/>
    <p:sldId id="396" r:id="rId19"/>
    <p:sldId id="397" r:id="rId20"/>
    <p:sldId id="398" r:id="rId21"/>
    <p:sldId id="391" r:id="rId22"/>
    <p:sldId id="394" r:id="rId23"/>
    <p:sldId id="326" r:id="rId24"/>
    <p:sldId id="399" r:id="rId25"/>
    <p:sldId id="400" r:id="rId26"/>
    <p:sldId id="402" r:id="rId27"/>
    <p:sldId id="404" r:id="rId28"/>
    <p:sldId id="401" r:id="rId29"/>
    <p:sldId id="403" r:id="rId30"/>
    <p:sldId id="406" r:id="rId31"/>
    <p:sldId id="4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F5A12-7CF7-4C42-8F8F-4E34C546F10C}" v="889" dt="2025-11-26T10:19:54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23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olt" userId="42352095-8ea1-4793-9925-89f42e76d69d" providerId="ADAL" clId="{EFE6B476-92E3-4449-9CE7-5EEC32974E8F}"/>
    <pc:docChg chg="undo custSel addSld delSld modSld sldOrd">
      <pc:chgData name="Jack Holt" userId="42352095-8ea1-4793-9925-89f42e76d69d" providerId="ADAL" clId="{EFE6B476-92E3-4449-9CE7-5EEC32974E8F}" dt="2025-11-26T10:19:54.674" v="8278" actId="20577"/>
      <pc:docMkLst>
        <pc:docMk/>
      </pc:docMkLst>
      <pc:sldChg chg="modSp mod">
        <pc:chgData name="Jack Holt" userId="42352095-8ea1-4793-9925-89f42e76d69d" providerId="ADAL" clId="{EFE6B476-92E3-4449-9CE7-5EEC32974E8F}" dt="2025-11-18T16:49:43.943" v="682" actId="20577"/>
        <pc:sldMkLst>
          <pc:docMk/>
          <pc:sldMk cId="865530208" sldId="256"/>
        </pc:sldMkLst>
        <pc:spChg chg="mod">
          <ac:chgData name="Jack Holt" userId="42352095-8ea1-4793-9925-89f42e76d69d" providerId="ADAL" clId="{EFE6B476-92E3-4449-9CE7-5EEC32974E8F}" dt="2025-11-18T16:49:43.943" v="682" actId="20577"/>
          <ac:spMkLst>
            <pc:docMk/>
            <pc:sldMk cId="865530208" sldId="256"/>
            <ac:spMk id="2" creationId="{FBE0B05E-B557-9CD7-9AFF-5B034526E480}"/>
          </ac:spMkLst>
        </pc:spChg>
      </pc:sldChg>
      <pc:sldChg chg="modSp mod modAnim">
        <pc:chgData name="Jack Holt" userId="42352095-8ea1-4793-9925-89f42e76d69d" providerId="ADAL" clId="{EFE6B476-92E3-4449-9CE7-5EEC32974E8F}" dt="2025-11-19T13:41:38.991" v="7249"/>
        <pc:sldMkLst>
          <pc:docMk/>
          <pc:sldMk cId="2121104670" sldId="257"/>
        </pc:sldMkLst>
        <pc:spChg chg="mod">
          <ac:chgData name="Jack Holt" userId="42352095-8ea1-4793-9925-89f42e76d69d" providerId="ADAL" clId="{EFE6B476-92E3-4449-9CE7-5EEC32974E8F}" dt="2025-11-19T13:36:59.051" v="7219" actId="20577"/>
          <ac:spMkLst>
            <pc:docMk/>
            <pc:sldMk cId="2121104670" sldId="257"/>
            <ac:spMk id="3" creationId="{929F689A-9CBB-EC5B-3D83-DBB1D4C146D0}"/>
          </ac:spMkLst>
        </pc:spChg>
      </pc:sldChg>
      <pc:sldChg chg="addSp delSp modSp mod modAnim">
        <pc:chgData name="Jack Holt" userId="42352095-8ea1-4793-9925-89f42e76d69d" providerId="ADAL" clId="{EFE6B476-92E3-4449-9CE7-5EEC32974E8F}" dt="2025-11-19T13:41:28.008" v="7246"/>
        <pc:sldMkLst>
          <pc:docMk/>
          <pc:sldMk cId="507733777" sldId="283"/>
        </pc:sldMkLst>
        <pc:spChg chg="mod">
          <ac:chgData name="Jack Holt" userId="42352095-8ea1-4793-9925-89f42e76d69d" providerId="ADAL" clId="{EFE6B476-92E3-4449-9CE7-5EEC32974E8F}" dt="2025-11-19T13:39:28.993" v="7234" actId="27636"/>
          <ac:spMkLst>
            <pc:docMk/>
            <pc:sldMk cId="507733777" sldId="283"/>
            <ac:spMk id="3" creationId="{00000000-0000-0000-0000-000000000000}"/>
          </ac:spMkLst>
        </pc:spChg>
        <pc:picChg chg="add mod">
          <ac:chgData name="Jack Holt" userId="42352095-8ea1-4793-9925-89f42e76d69d" providerId="ADAL" clId="{EFE6B476-92E3-4449-9CE7-5EEC32974E8F}" dt="2025-11-19T13:39:24.250" v="7230" actId="1076"/>
          <ac:picMkLst>
            <pc:docMk/>
            <pc:sldMk cId="507733777" sldId="283"/>
            <ac:picMk id="6" creationId="{CBA8EDC5-7AB3-2B9E-1EF2-98B427574B5D}"/>
          </ac:picMkLst>
        </pc:picChg>
      </pc:sldChg>
      <pc:sldChg chg="modAnim">
        <pc:chgData name="Jack Holt" userId="42352095-8ea1-4793-9925-89f42e76d69d" providerId="ADAL" clId="{EFE6B476-92E3-4449-9CE7-5EEC32974E8F}" dt="2025-11-19T13:41:58.021" v="7254"/>
        <pc:sldMkLst>
          <pc:docMk/>
          <pc:sldMk cId="1401201117" sldId="324"/>
        </pc:sldMkLst>
      </pc:sldChg>
      <pc:sldChg chg="modAnim">
        <pc:chgData name="Jack Holt" userId="42352095-8ea1-4793-9925-89f42e76d69d" providerId="ADAL" clId="{EFE6B476-92E3-4449-9CE7-5EEC32974E8F}" dt="2025-11-19T13:41:11.960" v="7241"/>
        <pc:sldMkLst>
          <pc:docMk/>
          <pc:sldMk cId="2820419038" sldId="325"/>
        </pc:sldMkLst>
      </pc:sldChg>
      <pc:sldChg chg="modSp mod modAnim">
        <pc:chgData name="Jack Holt" userId="42352095-8ea1-4793-9925-89f42e76d69d" providerId="ADAL" clId="{EFE6B476-92E3-4449-9CE7-5EEC32974E8F}" dt="2025-11-19T13:45:07.577" v="7294"/>
        <pc:sldMkLst>
          <pc:docMk/>
          <pc:sldMk cId="2856141960" sldId="326"/>
        </pc:sldMkLst>
        <pc:spChg chg="mod">
          <ac:chgData name="Jack Holt" userId="42352095-8ea1-4793-9925-89f42e76d69d" providerId="ADAL" clId="{EFE6B476-92E3-4449-9CE7-5EEC32974E8F}" dt="2025-11-19T11:32:08.854" v="3214" actId="20577"/>
          <ac:spMkLst>
            <pc:docMk/>
            <pc:sldMk cId="2856141960" sldId="326"/>
            <ac:spMk id="2" creationId="{9E3A5F84-AAFF-9D0F-6673-CD2FF454CBF2}"/>
          </ac:spMkLst>
        </pc:spChg>
        <pc:spChg chg="mod">
          <ac:chgData name="Jack Holt" userId="42352095-8ea1-4793-9925-89f42e76d69d" providerId="ADAL" clId="{EFE6B476-92E3-4449-9CE7-5EEC32974E8F}" dt="2025-11-19T12:34:23.358" v="6198" actId="20577"/>
          <ac:spMkLst>
            <pc:docMk/>
            <pc:sldMk cId="2856141960" sldId="326"/>
            <ac:spMk id="3" creationId="{8FB2583E-D2DD-358B-B7CE-32F1952F0CD4}"/>
          </ac:spMkLst>
        </pc:spChg>
      </pc:sldChg>
      <pc:sldChg chg="add modAnim">
        <pc:chgData name="Jack Holt" userId="42352095-8ea1-4793-9925-89f42e76d69d" providerId="ADAL" clId="{EFE6B476-92E3-4449-9CE7-5EEC32974E8F}" dt="2025-11-19T13:43:04.692" v="7264"/>
        <pc:sldMkLst>
          <pc:docMk/>
          <pc:sldMk cId="658318982" sldId="341"/>
        </pc:sldMkLst>
      </pc:sldChg>
      <pc:sldChg chg="add modAnim">
        <pc:chgData name="Jack Holt" userId="42352095-8ea1-4793-9925-89f42e76d69d" providerId="ADAL" clId="{EFE6B476-92E3-4449-9CE7-5EEC32974E8F}" dt="2025-11-19T13:43:13.720" v="7266"/>
        <pc:sldMkLst>
          <pc:docMk/>
          <pc:sldMk cId="1448951314" sldId="355"/>
        </pc:sldMkLst>
      </pc:sldChg>
      <pc:sldChg chg="add modAnim">
        <pc:chgData name="Jack Holt" userId="42352095-8ea1-4793-9925-89f42e76d69d" providerId="ADAL" clId="{EFE6B476-92E3-4449-9CE7-5EEC32974E8F}" dt="2025-11-19T14:09:18.143" v="7970"/>
        <pc:sldMkLst>
          <pc:docMk/>
          <pc:sldMk cId="4251705282" sldId="356"/>
        </pc:sldMkLst>
      </pc:sldChg>
      <pc:sldChg chg="modSp mod modAnim">
        <pc:chgData name="Jack Holt" userId="42352095-8ea1-4793-9925-89f42e76d69d" providerId="ADAL" clId="{EFE6B476-92E3-4449-9CE7-5EEC32974E8F}" dt="2025-11-19T13:42:18.812" v="7259"/>
        <pc:sldMkLst>
          <pc:docMk/>
          <pc:sldMk cId="1213334054" sldId="369"/>
        </pc:sldMkLst>
        <pc:spChg chg="mod">
          <ac:chgData name="Jack Holt" userId="42352095-8ea1-4793-9925-89f42e76d69d" providerId="ADAL" clId="{EFE6B476-92E3-4449-9CE7-5EEC32974E8F}" dt="2025-11-18T16:29:35.673" v="91" actId="20577"/>
          <ac:spMkLst>
            <pc:docMk/>
            <pc:sldMk cId="1213334054" sldId="369"/>
            <ac:spMk id="3" creationId="{428E80C9-301A-FA49-9985-2FBDC4FB3AD9}"/>
          </ac:spMkLst>
        </pc:spChg>
      </pc:sldChg>
      <pc:sldChg chg="modAnim">
        <pc:chgData name="Jack Holt" userId="42352095-8ea1-4793-9925-89f42e76d69d" providerId="ADAL" clId="{EFE6B476-92E3-4449-9CE7-5EEC32974E8F}" dt="2025-11-19T13:42:44.043" v="7262"/>
        <pc:sldMkLst>
          <pc:docMk/>
          <pc:sldMk cId="1140877066" sldId="376"/>
        </pc:sldMkLst>
      </pc:sldChg>
      <pc:sldChg chg="delSp modSp add mod ord setBg modAnim delDesignElem">
        <pc:chgData name="Jack Holt" userId="42352095-8ea1-4793-9925-89f42e76d69d" providerId="ADAL" clId="{EFE6B476-92E3-4449-9CE7-5EEC32974E8F}" dt="2025-11-19T13:43:38.812" v="7274"/>
        <pc:sldMkLst>
          <pc:docMk/>
          <pc:sldMk cId="2132147061" sldId="389"/>
        </pc:sldMkLst>
        <pc:spChg chg="mod">
          <ac:chgData name="Jack Holt" userId="42352095-8ea1-4793-9925-89f42e76d69d" providerId="ADAL" clId="{EFE6B476-92E3-4449-9CE7-5EEC32974E8F}" dt="2025-11-18T16:41:28.201" v="340" actId="113"/>
          <ac:spMkLst>
            <pc:docMk/>
            <pc:sldMk cId="2132147061" sldId="389"/>
            <ac:spMk id="3" creationId="{2B3F63E0-E045-7861-4479-CF64D5186257}"/>
          </ac:spMkLst>
        </pc:spChg>
        <pc:picChg chg="mod">
          <ac:chgData name="Jack Holt" userId="42352095-8ea1-4793-9925-89f42e76d69d" providerId="ADAL" clId="{EFE6B476-92E3-4449-9CE7-5EEC32974E8F}" dt="2025-11-18T16:30:05.197" v="96" actId="1076"/>
          <ac:picMkLst>
            <pc:docMk/>
            <pc:sldMk cId="2132147061" sldId="389"/>
            <ac:picMk id="4" creationId="{13EF3176-BDB6-C9D4-6831-F5B426228011}"/>
          </ac:picMkLst>
        </pc:picChg>
      </pc:sldChg>
      <pc:sldChg chg="delSp modSp add mod setBg modAnim delDesignElem">
        <pc:chgData name="Jack Holt" userId="42352095-8ea1-4793-9925-89f42e76d69d" providerId="ADAL" clId="{EFE6B476-92E3-4449-9CE7-5EEC32974E8F}" dt="2025-11-18T16:36:40.248" v="334" actId="20577"/>
        <pc:sldMkLst>
          <pc:docMk/>
          <pc:sldMk cId="2540247873" sldId="390"/>
        </pc:sldMkLst>
        <pc:spChg chg="mod">
          <ac:chgData name="Jack Holt" userId="42352095-8ea1-4793-9925-89f42e76d69d" providerId="ADAL" clId="{EFE6B476-92E3-4449-9CE7-5EEC32974E8F}" dt="2025-11-18T16:36:40.248" v="334" actId="20577"/>
          <ac:spMkLst>
            <pc:docMk/>
            <pc:sldMk cId="2540247873" sldId="390"/>
            <ac:spMk id="3" creationId="{2B3F63E0-E045-7861-4479-CF64D5186257}"/>
          </ac:spMkLst>
        </pc:spChg>
      </pc:sldChg>
      <pc:sldChg chg="delSp modSp add mod setBg delDesignElem">
        <pc:chgData name="Jack Holt" userId="42352095-8ea1-4793-9925-89f42e76d69d" providerId="ADAL" clId="{EFE6B476-92E3-4449-9CE7-5EEC32974E8F}" dt="2025-11-19T10:57:01.315" v="2830" actId="20577"/>
        <pc:sldMkLst>
          <pc:docMk/>
          <pc:sldMk cId="3816105108" sldId="391"/>
        </pc:sldMkLst>
        <pc:spChg chg="mod">
          <ac:chgData name="Jack Holt" userId="42352095-8ea1-4793-9925-89f42e76d69d" providerId="ADAL" clId="{EFE6B476-92E3-4449-9CE7-5EEC32974E8F}" dt="2025-11-19T10:55:06.798" v="2661" actId="20577"/>
          <ac:spMkLst>
            <pc:docMk/>
            <pc:sldMk cId="3816105108" sldId="391"/>
            <ac:spMk id="2" creationId="{056ADDFB-1752-E757-3F83-A74188FA386E}"/>
          </ac:spMkLst>
        </pc:spChg>
        <pc:spChg chg="mod">
          <ac:chgData name="Jack Holt" userId="42352095-8ea1-4793-9925-89f42e76d69d" providerId="ADAL" clId="{EFE6B476-92E3-4449-9CE7-5EEC32974E8F}" dt="2025-11-19T10:57:01.315" v="2830" actId="20577"/>
          <ac:spMkLst>
            <pc:docMk/>
            <pc:sldMk cId="3816105108" sldId="391"/>
            <ac:spMk id="3" creationId="{2B3F63E0-E045-7861-4479-CF64D5186257}"/>
          </ac:spMkLst>
        </pc:spChg>
      </pc:sldChg>
      <pc:sldChg chg="modSp new mod modAnim">
        <pc:chgData name="Jack Holt" userId="42352095-8ea1-4793-9925-89f42e76d69d" providerId="ADAL" clId="{EFE6B476-92E3-4449-9CE7-5EEC32974E8F}" dt="2025-11-19T13:44:01.230" v="7279"/>
        <pc:sldMkLst>
          <pc:docMk/>
          <pc:sldMk cId="3104870346" sldId="392"/>
        </pc:sldMkLst>
        <pc:spChg chg="mod">
          <ac:chgData name="Jack Holt" userId="42352095-8ea1-4793-9925-89f42e76d69d" providerId="ADAL" clId="{EFE6B476-92E3-4449-9CE7-5EEC32974E8F}" dt="2025-11-18T16:55:39.663" v="1215" actId="20577"/>
          <ac:spMkLst>
            <pc:docMk/>
            <pc:sldMk cId="3104870346" sldId="392"/>
            <ac:spMk id="2" creationId="{403C07A0-02F1-0066-0D92-6E0FEB3A2DE1}"/>
          </ac:spMkLst>
        </pc:spChg>
        <pc:spChg chg="mod">
          <ac:chgData name="Jack Holt" userId="42352095-8ea1-4793-9925-89f42e76d69d" providerId="ADAL" clId="{EFE6B476-92E3-4449-9CE7-5EEC32974E8F}" dt="2025-11-18T16:55:04.078" v="1199" actId="20577"/>
          <ac:spMkLst>
            <pc:docMk/>
            <pc:sldMk cId="3104870346" sldId="392"/>
            <ac:spMk id="3" creationId="{EAAFA2CB-53EB-02BE-1722-F900558F066F}"/>
          </ac:spMkLst>
        </pc:spChg>
      </pc:sldChg>
      <pc:sldChg chg="modSp new mod modAnim">
        <pc:chgData name="Jack Holt" userId="42352095-8ea1-4793-9925-89f42e76d69d" providerId="ADAL" clId="{EFE6B476-92E3-4449-9CE7-5EEC32974E8F}" dt="2025-11-19T13:44:11.208" v="7281"/>
        <pc:sldMkLst>
          <pc:docMk/>
          <pc:sldMk cId="90988417" sldId="393"/>
        </pc:sldMkLst>
        <pc:spChg chg="mod">
          <ac:chgData name="Jack Holt" userId="42352095-8ea1-4793-9925-89f42e76d69d" providerId="ADAL" clId="{EFE6B476-92E3-4449-9CE7-5EEC32974E8F}" dt="2025-11-18T16:55:51.538" v="1263" actId="20577"/>
          <ac:spMkLst>
            <pc:docMk/>
            <pc:sldMk cId="90988417" sldId="393"/>
            <ac:spMk id="2" creationId="{85D1D541-6025-AB93-1B3A-356818B58B1C}"/>
          </ac:spMkLst>
        </pc:spChg>
        <pc:spChg chg="mod">
          <ac:chgData name="Jack Holt" userId="42352095-8ea1-4793-9925-89f42e76d69d" providerId="ADAL" clId="{EFE6B476-92E3-4449-9CE7-5EEC32974E8F}" dt="2025-11-18T16:57:21.688" v="1449" actId="20577"/>
          <ac:spMkLst>
            <pc:docMk/>
            <pc:sldMk cId="90988417" sldId="393"/>
            <ac:spMk id="3" creationId="{E1CBE6F4-6A52-01CB-673B-C430FA8DE1B8}"/>
          </ac:spMkLst>
        </pc:spChg>
      </pc:sldChg>
      <pc:sldChg chg="modSp new mod modAnim">
        <pc:chgData name="Jack Holt" userId="42352095-8ea1-4793-9925-89f42e76d69d" providerId="ADAL" clId="{EFE6B476-92E3-4449-9CE7-5EEC32974E8F}" dt="2025-11-19T13:44:58.570" v="7291"/>
        <pc:sldMkLst>
          <pc:docMk/>
          <pc:sldMk cId="618980388" sldId="394"/>
        </pc:sldMkLst>
        <pc:spChg chg="mod">
          <ac:chgData name="Jack Holt" userId="42352095-8ea1-4793-9925-89f42e76d69d" providerId="ADAL" clId="{EFE6B476-92E3-4449-9CE7-5EEC32974E8F}" dt="2025-11-19T10:57:19.161" v="2864" actId="20577"/>
          <ac:spMkLst>
            <pc:docMk/>
            <pc:sldMk cId="618980388" sldId="394"/>
            <ac:spMk id="2" creationId="{09E5134C-E861-4143-DFDF-CACA85C5878E}"/>
          </ac:spMkLst>
        </pc:spChg>
        <pc:spChg chg="mod">
          <ac:chgData name="Jack Holt" userId="42352095-8ea1-4793-9925-89f42e76d69d" providerId="ADAL" clId="{EFE6B476-92E3-4449-9CE7-5EEC32974E8F}" dt="2025-11-19T12:33:26.861" v="6197" actId="20577"/>
          <ac:spMkLst>
            <pc:docMk/>
            <pc:sldMk cId="618980388" sldId="394"/>
            <ac:spMk id="3" creationId="{F83329F2-0179-2F9A-CEE6-E6E73025BB71}"/>
          </ac:spMkLst>
        </pc:spChg>
      </pc:sldChg>
      <pc:sldChg chg="addSp delSp modSp new mod">
        <pc:chgData name="Jack Holt" userId="42352095-8ea1-4793-9925-89f42e76d69d" providerId="ADAL" clId="{EFE6B476-92E3-4449-9CE7-5EEC32974E8F}" dt="2025-11-19T10:32:33.227" v="1641" actId="1582"/>
        <pc:sldMkLst>
          <pc:docMk/>
          <pc:sldMk cId="1311211471" sldId="395"/>
        </pc:sldMkLst>
        <pc:spChg chg="mod">
          <ac:chgData name="Jack Holt" userId="42352095-8ea1-4793-9925-89f42e76d69d" providerId="ADAL" clId="{EFE6B476-92E3-4449-9CE7-5EEC32974E8F}" dt="2025-11-19T10:16:14.791" v="1477" actId="20577"/>
          <ac:spMkLst>
            <pc:docMk/>
            <pc:sldMk cId="1311211471" sldId="395"/>
            <ac:spMk id="2" creationId="{6A4484FC-3A22-FEFB-7CE5-48034F14811D}"/>
          </ac:spMkLst>
        </pc:spChg>
        <pc:spChg chg="add mod">
          <ac:chgData name="Jack Holt" userId="42352095-8ea1-4793-9925-89f42e76d69d" providerId="ADAL" clId="{EFE6B476-92E3-4449-9CE7-5EEC32974E8F}" dt="2025-11-19T10:26:01.467" v="1533" actId="403"/>
          <ac:spMkLst>
            <pc:docMk/>
            <pc:sldMk cId="1311211471" sldId="395"/>
            <ac:spMk id="4" creationId="{77310B7D-6AC0-0688-996A-320AA29695CE}"/>
          </ac:spMkLst>
        </pc:spChg>
        <pc:spChg chg="add mod">
          <ac:chgData name="Jack Holt" userId="42352095-8ea1-4793-9925-89f42e76d69d" providerId="ADAL" clId="{EFE6B476-92E3-4449-9CE7-5EEC32974E8F}" dt="2025-11-19T10:28:44.239" v="1585" actId="1076"/>
          <ac:spMkLst>
            <pc:docMk/>
            <pc:sldMk cId="1311211471" sldId="395"/>
            <ac:spMk id="5" creationId="{1BF90E7A-A94C-637E-C5A5-FFD9A1CFBE95}"/>
          </ac:spMkLst>
        </pc:spChg>
        <pc:spChg chg="add mod">
          <ac:chgData name="Jack Holt" userId="42352095-8ea1-4793-9925-89f42e76d69d" providerId="ADAL" clId="{EFE6B476-92E3-4449-9CE7-5EEC32974E8F}" dt="2025-11-19T10:28:05.789" v="1583" actId="1076"/>
          <ac:spMkLst>
            <pc:docMk/>
            <pc:sldMk cId="1311211471" sldId="395"/>
            <ac:spMk id="11" creationId="{E4CD08CE-CA2F-AA0D-2D43-0D9ECF64AD2D}"/>
          </ac:spMkLst>
        </pc:spChg>
        <pc:cxnChg chg="add mod">
          <ac:chgData name="Jack Holt" userId="42352095-8ea1-4793-9925-89f42e76d69d" providerId="ADAL" clId="{EFE6B476-92E3-4449-9CE7-5EEC32974E8F}" dt="2025-11-19T10:32:33.227" v="1641" actId="1582"/>
          <ac:cxnSpMkLst>
            <pc:docMk/>
            <pc:sldMk cId="1311211471" sldId="395"/>
            <ac:cxnSpMk id="8" creationId="{E6FFC685-B529-B030-B874-178BC6837B33}"/>
          </ac:cxnSpMkLst>
        </pc:cxnChg>
        <pc:cxnChg chg="add mod">
          <ac:chgData name="Jack Holt" userId="42352095-8ea1-4793-9925-89f42e76d69d" providerId="ADAL" clId="{EFE6B476-92E3-4449-9CE7-5EEC32974E8F}" dt="2025-11-19T10:32:33.227" v="1641" actId="1582"/>
          <ac:cxnSpMkLst>
            <pc:docMk/>
            <pc:sldMk cId="1311211471" sldId="395"/>
            <ac:cxnSpMk id="10" creationId="{81FB8DA7-F86A-5542-51AD-9C6DA9521B68}"/>
          </ac:cxnSpMkLst>
        </pc:cxnChg>
      </pc:sldChg>
      <pc:sldChg chg="addSp modSp add mod">
        <pc:chgData name="Jack Holt" userId="42352095-8ea1-4793-9925-89f42e76d69d" providerId="ADAL" clId="{EFE6B476-92E3-4449-9CE7-5EEC32974E8F}" dt="2025-11-19T10:33:01.373" v="1642" actId="1582"/>
        <pc:sldMkLst>
          <pc:docMk/>
          <pc:sldMk cId="279381483" sldId="396"/>
        </pc:sldMkLst>
        <pc:spChg chg="mod">
          <ac:chgData name="Jack Holt" userId="42352095-8ea1-4793-9925-89f42e76d69d" providerId="ADAL" clId="{EFE6B476-92E3-4449-9CE7-5EEC32974E8F}" dt="2025-11-19T10:25:48.392" v="1528" actId="404"/>
          <ac:spMkLst>
            <pc:docMk/>
            <pc:sldMk cId="279381483" sldId="396"/>
            <ac:spMk id="4" creationId="{DB3196AE-545B-9748-1678-37E6AB569460}"/>
          </ac:spMkLst>
        </pc:spChg>
        <pc:spChg chg="mod">
          <ac:chgData name="Jack Holt" userId="42352095-8ea1-4793-9925-89f42e76d69d" providerId="ADAL" clId="{EFE6B476-92E3-4449-9CE7-5EEC32974E8F}" dt="2025-11-19T10:28:41.268" v="1584" actId="1076"/>
          <ac:spMkLst>
            <pc:docMk/>
            <pc:sldMk cId="279381483" sldId="396"/>
            <ac:spMk id="5" creationId="{C33C9349-5AE1-29EF-3401-2830BECDF4D4}"/>
          </ac:spMkLst>
        </pc:spChg>
        <pc:spChg chg="mod">
          <ac:chgData name="Jack Holt" userId="42352095-8ea1-4793-9925-89f42e76d69d" providerId="ADAL" clId="{EFE6B476-92E3-4449-9CE7-5EEC32974E8F}" dt="2025-11-19T10:24:59.889" v="1508" actId="404"/>
          <ac:spMkLst>
            <pc:docMk/>
            <pc:sldMk cId="279381483" sldId="396"/>
            <ac:spMk id="6" creationId="{9C2CBA27-4AAF-3CA8-4F9C-FF5AC2382C6B}"/>
          </ac:spMkLst>
        </pc:spChg>
        <pc:spChg chg="add mod">
          <ac:chgData name="Jack Holt" userId="42352095-8ea1-4793-9925-89f42e76d69d" providerId="ADAL" clId="{EFE6B476-92E3-4449-9CE7-5EEC32974E8F}" dt="2025-11-19T10:29:52.861" v="1592" actId="1076"/>
          <ac:spMkLst>
            <pc:docMk/>
            <pc:sldMk cId="279381483" sldId="396"/>
            <ac:spMk id="8" creationId="{811C5D0C-43FF-0CF2-C172-1A7CF1124832}"/>
          </ac:spMkLst>
        </pc:spChg>
        <pc:spChg chg="add mod">
          <ac:chgData name="Jack Holt" userId="42352095-8ea1-4793-9925-89f42e76d69d" providerId="ADAL" clId="{EFE6B476-92E3-4449-9CE7-5EEC32974E8F}" dt="2025-11-19T10:31:01.529" v="1630" actId="1076"/>
          <ac:spMkLst>
            <pc:docMk/>
            <pc:sldMk cId="279381483" sldId="396"/>
            <ac:spMk id="13" creationId="{9C6D721F-44DC-C63E-3A9F-C663C3EB84AE}"/>
          </ac:spMkLst>
        </pc:spChg>
        <pc:spChg chg="add mod">
          <ac:chgData name="Jack Holt" userId="42352095-8ea1-4793-9925-89f42e76d69d" providerId="ADAL" clId="{EFE6B476-92E3-4449-9CE7-5EEC32974E8F}" dt="2025-11-19T10:31:23.569" v="1634" actId="1076"/>
          <ac:spMkLst>
            <pc:docMk/>
            <pc:sldMk cId="279381483" sldId="396"/>
            <ac:spMk id="15" creationId="{C9542405-3A02-CABE-0ADB-4C4E04EFA8A9}"/>
          </ac:spMkLst>
        </pc:spChg>
        <pc:spChg chg="add mod">
          <ac:chgData name="Jack Holt" userId="42352095-8ea1-4793-9925-89f42e76d69d" providerId="ADAL" clId="{EFE6B476-92E3-4449-9CE7-5EEC32974E8F}" dt="2025-11-19T10:31:40.779" v="1638" actId="1076"/>
          <ac:spMkLst>
            <pc:docMk/>
            <pc:sldMk cId="279381483" sldId="396"/>
            <ac:spMk id="17" creationId="{247B1FA3-588E-3CBB-6C02-BD51D004EB52}"/>
          </ac:spMkLst>
        </pc:spChg>
        <pc:cxnChg chg="add mod">
          <ac:chgData name="Jack Holt" userId="42352095-8ea1-4793-9925-89f42e76d69d" providerId="ADAL" clId="{EFE6B476-92E3-4449-9CE7-5EEC32974E8F}" dt="2025-11-19T10:33:01.373" v="1642" actId="1582"/>
          <ac:cxnSpMkLst>
            <pc:docMk/>
            <pc:sldMk cId="279381483" sldId="396"/>
            <ac:cxnSpMk id="3" creationId="{4E421B95-7BA3-CC46-080A-C76F699AAF05}"/>
          </ac:cxnSpMkLst>
        </pc:cxnChg>
        <pc:cxnChg chg="add mod">
          <ac:chgData name="Jack Holt" userId="42352095-8ea1-4793-9925-89f42e76d69d" providerId="ADAL" clId="{EFE6B476-92E3-4449-9CE7-5EEC32974E8F}" dt="2025-11-19T10:33:01.373" v="1642" actId="1582"/>
          <ac:cxnSpMkLst>
            <pc:docMk/>
            <pc:sldMk cId="279381483" sldId="396"/>
            <ac:cxnSpMk id="7" creationId="{01DAB486-60F7-DA3A-C67C-A0D5CDE3FB0E}"/>
          </ac:cxnSpMkLst>
        </pc:cxnChg>
        <pc:cxnChg chg="add mod">
          <ac:chgData name="Jack Holt" userId="42352095-8ea1-4793-9925-89f42e76d69d" providerId="ADAL" clId="{EFE6B476-92E3-4449-9CE7-5EEC32974E8F}" dt="2025-11-19T10:33:01.373" v="1642" actId="1582"/>
          <ac:cxnSpMkLst>
            <pc:docMk/>
            <pc:sldMk cId="279381483" sldId="396"/>
            <ac:cxnSpMk id="14" creationId="{3905E344-3929-FFB8-4278-65D90F84E829}"/>
          </ac:cxnSpMkLst>
        </pc:cxnChg>
        <pc:cxnChg chg="add mod">
          <ac:chgData name="Jack Holt" userId="42352095-8ea1-4793-9925-89f42e76d69d" providerId="ADAL" clId="{EFE6B476-92E3-4449-9CE7-5EEC32974E8F}" dt="2025-11-19T10:33:01.373" v="1642" actId="1582"/>
          <ac:cxnSpMkLst>
            <pc:docMk/>
            <pc:sldMk cId="279381483" sldId="396"/>
            <ac:cxnSpMk id="16" creationId="{7916A793-F034-779D-36E3-61AE65B123ED}"/>
          </ac:cxnSpMkLst>
        </pc:cxnChg>
      </pc:sldChg>
      <pc:sldChg chg="modSp new mod modAnim">
        <pc:chgData name="Jack Holt" userId="42352095-8ea1-4793-9925-89f42e76d69d" providerId="ADAL" clId="{EFE6B476-92E3-4449-9CE7-5EEC32974E8F}" dt="2025-11-19T13:44:26.425" v="7285"/>
        <pc:sldMkLst>
          <pc:docMk/>
          <pc:sldMk cId="976622962" sldId="397"/>
        </pc:sldMkLst>
        <pc:spChg chg="mod">
          <ac:chgData name="Jack Holt" userId="42352095-8ea1-4793-9925-89f42e76d69d" providerId="ADAL" clId="{EFE6B476-92E3-4449-9CE7-5EEC32974E8F}" dt="2025-11-19T10:36:03.264" v="1688" actId="20577"/>
          <ac:spMkLst>
            <pc:docMk/>
            <pc:sldMk cId="976622962" sldId="397"/>
            <ac:spMk id="2" creationId="{2DF7550B-5D95-95FB-2BF2-61E7D33E8764}"/>
          </ac:spMkLst>
        </pc:spChg>
        <pc:spChg chg="mod">
          <ac:chgData name="Jack Holt" userId="42352095-8ea1-4793-9925-89f42e76d69d" providerId="ADAL" clId="{EFE6B476-92E3-4449-9CE7-5EEC32974E8F}" dt="2025-11-19T10:41:58.918" v="1952" actId="15"/>
          <ac:spMkLst>
            <pc:docMk/>
            <pc:sldMk cId="976622962" sldId="397"/>
            <ac:spMk id="3" creationId="{93F2B87E-87D4-FC2A-C243-97B5D6FAB82D}"/>
          </ac:spMkLst>
        </pc:spChg>
      </pc:sldChg>
      <pc:sldChg chg="modSp new mod modAnim">
        <pc:chgData name="Jack Holt" userId="42352095-8ea1-4793-9925-89f42e76d69d" providerId="ADAL" clId="{EFE6B476-92E3-4449-9CE7-5EEC32974E8F}" dt="2025-11-19T13:44:38.038" v="7288"/>
        <pc:sldMkLst>
          <pc:docMk/>
          <pc:sldMk cId="3571823222" sldId="398"/>
        </pc:sldMkLst>
        <pc:spChg chg="mod">
          <ac:chgData name="Jack Holt" userId="42352095-8ea1-4793-9925-89f42e76d69d" providerId="ADAL" clId="{EFE6B476-92E3-4449-9CE7-5EEC32974E8F}" dt="2025-11-19T10:46:08.227" v="1986" actId="20577"/>
          <ac:spMkLst>
            <pc:docMk/>
            <pc:sldMk cId="3571823222" sldId="398"/>
            <ac:spMk id="2" creationId="{356BFBFF-A8F7-FF1B-FA19-DBCD46EF295C}"/>
          </ac:spMkLst>
        </pc:spChg>
        <pc:spChg chg="mod">
          <ac:chgData name="Jack Holt" userId="42352095-8ea1-4793-9925-89f42e76d69d" providerId="ADAL" clId="{EFE6B476-92E3-4449-9CE7-5EEC32974E8F}" dt="2025-11-19T10:51:10.389" v="2618" actId="20577"/>
          <ac:spMkLst>
            <pc:docMk/>
            <pc:sldMk cId="3571823222" sldId="398"/>
            <ac:spMk id="3" creationId="{12729C71-FFA4-818A-3705-4A2894B89DB5}"/>
          </ac:spMkLst>
        </pc:spChg>
      </pc:sldChg>
      <pc:sldChg chg="delSp modSp new mod modAnim">
        <pc:chgData name="Jack Holt" userId="42352095-8ea1-4793-9925-89f42e76d69d" providerId="ADAL" clId="{EFE6B476-92E3-4449-9CE7-5EEC32974E8F}" dt="2025-11-19T13:45:37.605" v="7299"/>
        <pc:sldMkLst>
          <pc:docMk/>
          <pc:sldMk cId="2263311983" sldId="399"/>
        </pc:sldMkLst>
        <pc:spChg chg="mod">
          <ac:chgData name="Jack Holt" userId="42352095-8ea1-4793-9925-89f42e76d69d" providerId="ADAL" clId="{EFE6B476-92E3-4449-9CE7-5EEC32974E8F}" dt="2025-11-19T12:36:02.451" v="6199" actId="113"/>
          <ac:spMkLst>
            <pc:docMk/>
            <pc:sldMk cId="2263311983" sldId="399"/>
            <ac:spMk id="3" creationId="{BF3224B8-585E-4B80-084E-AA7F497EC3E3}"/>
          </ac:spMkLst>
        </pc:spChg>
      </pc:sldChg>
      <pc:sldChg chg="modSp new mod modAnim">
        <pc:chgData name="Jack Holt" userId="42352095-8ea1-4793-9925-89f42e76d69d" providerId="ADAL" clId="{EFE6B476-92E3-4449-9CE7-5EEC32974E8F}" dt="2025-11-26T10:11:23.414" v="8274"/>
        <pc:sldMkLst>
          <pc:docMk/>
          <pc:sldMk cId="2046921076" sldId="400"/>
        </pc:sldMkLst>
        <pc:spChg chg="mod">
          <ac:chgData name="Jack Holt" userId="42352095-8ea1-4793-9925-89f42e76d69d" providerId="ADAL" clId="{EFE6B476-92E3-4449-9CE7-5EEC32974E8F}" dt="2025-11-19T11:52:29.625" v="4354" actId="20577"/>
          <ac:spMkLst>
            <pc:docMk/>
            <pc:sldMk cId="2046921076" sldId="400"/>
            <ac:spMk id="2" creationId="{68FCD61F-3D92-CD8E-5775-D315D07C8B53}"/>
          </ac:spMkLst>
        </pc:spChg>
        <pc:spChg chg="mod">
          <ac:chgData name="Jack Holt" userId="42352095-8ea1-4793-9925-89f42e76d69d" providerId="ADAL" clId="{EFE6B476-92E3-4449-9CE7-5EEC32974E8F}" dt="2025-11-26T10:09:41.319" v="8268" actId="20577"/>
          <ac:spMkLst>
            <pc:docMk/>
            <pc:sldMk cId="2046921076" sldId="400"/>
            <ac:spMk id="3" creationId="{21B9C043-55DF-89BF-2C48-17F0E1EC506F}"/>
          </ac:spMkLst>
        </pc:spChg>
      </pc:sldChg>
      <pc:sldChg chg="modSp new mod modAnim">
        <pc:chgData name="Jack Holt" userId="42352095-8ea1-4793-9925-89f42e76d69d" providerId="ADAL" clId="{EFE6B476-92E3-4449-9CE7-5EEC32974E8F}" dt="2025-11-26T10:19:54.674" v="8278" actId="20577"/>
        <pc:sldMkLst>
          <pc:docMk/>
          <pc:sldMk cId="928558581" sldId="401"/>
        </pc:sldMkLst>
        <pc:spChg chg="mod">
          <ac:chgData name="Jack Holt" userId="42352095-8ea1-4793-9925-89f42e76d69d" providerId="ADAL" clId="{EFE6B476-92E3-4449-9CE7-5EEC32974E8F}" dt="2025-11-19T12:13:05.838" v="5327" actId="20577"/>
          <ac:spMkLst>
            <pc:docMk/>
            <pc:sldMk cId="928558581" sldId="401"/>
            <ac:spMk id="2" creationId="{688A9610-5E15-D6D2-A44D-9AB91476DF2E}"/>
          </ac:spMkLst>
        </pc:spChg>
        <pc:spChg chg="mod">
          <ac:chgData name="Jack Holt" userId="42352095-8ea1-4793-9925-89f42e76d69d" providerId="ADAL" clId="{EFE6B476-92E3-4449-9CE7-5EEC32974E8F}" dt="2025-11-26T10:19:54.674" v="8278" actId="20577"/>
          <ac:spMkLst>
            <pc:docMk/>
            <pc:sldMk cId="928558581" sldId="401"/>
            <ac:spMk id="3" creationId="{DD83701C-9C6A-B3FB-B575-0649256958D4}"/>
          </ac:spMkLst>
        </pc:spChg>
      </pc:sldChg>
      <pc:sldChg chg="modSp new mod modAnim">
        <pc:chgData name="Jack Holt" userId="42352095-8ea1-4793-9925-89f42e76d69d" providerId="ADAL" clId="{EFE6B476-92E3-4449-9CE7-5EEC32974E8F}" dt="2025-11-19T13:59:36.971" v="7402"/>
        <pc:sldMkLst>
          <pc:docMk/>
          <pc:sldMk cId="3594429715" sldId="402"/>
        </pc:sldMkLst>
        <pc:spChg chg="mod">
          <ac:chgData name="Jack Holt" userId="42352095-8ea1-4793-9925-89f42e76d69d" providerId="ADAL" clId="{EFE6B476-92E3-4449-9CE7-5EEC32974E8F}" dt="2025-11-19T12:06:09.345" v="4793" actId="20577"/>
          <ac:spMkLst>
            <pc:docMk/>
            <pc:sldMk cId="3594429715" sldId="402"/>
            <ac:spMk id="2" creationId="{49CB69DC-67F6-80AB-33A3-CE8360D456E9}"/>
          </ac:spMkLst>
        </pc:spChg>
        <pc:spChg chg="mod">
          <ac:chgData name="Jack Holt" userId="42352095-8ea1-4793-9925-89f42e76d69d" providerId="ADAL" clId="{EFE6B476-92E3-4449-9CE7-5EEC32974E8F}" dt="2025-11-19T12:21:29.380" v="5749" actId="5793"/>
          <ac:spMkLst>
            <pc:docMk/>
            <pc:sldMk cId="3594429715" sldId="402"/>
            <ac:spMk id="3" creationId="{5722A2FB-8D72-922A-65AA-CB8827A10353}"/>
          </ac:spMkLst>
        </pc:spChg>
      </pc:sldChg>
      <pc:sldChg chg="modSp new mod modAnim">
        <pc:chgData name="Jack Holt" userId="42352095-8ea1-4793-9925-89f42e76d69d" providerId="ADAL" clId="{EFE6B476-92E3-4449-9CE7-5EEC32974E8F}" dt="2025-11-19T14:08:21.944" v="7963"/>
        <pc:sldMkLst>
          <pc:docMk/>
          <pc:sldMk cId="4122999541" sldId="403"/>
        </pc:sldMkLst>
        <pc:spChg chg="mod">
          <ac:chgData name="Jack Holt" userId="42352095-8ea1-4793-9925-89f42e76d69d" providerId="ADAL" clId="{EFE6B476-92E3-4449-9CE7-5EEC32974E8F}" dt="2025-11-19T12:26:11.975" v="5782" actId="20577"/>
          <ac:spMkLst>
            <pc:docMk/>
            <pc:sldMk cId="4122999541" sldId="403"/>
            <ac:spMk id="2" creationId="{3324FA4E-742B-6319-68D4-0B3198268C28}"/>
          </ac:spMkLst>
        </pc:spChg>
        <pc:spChg chg="mod">
          <ac:chgData name="Jack Holt" userId="42352095-8ea1-4793-9925-89f42e76d69d" providerId="ADAL" clId="{EFE6B476-92E3-4449-9CE7-5EEC32974E8F}" dt="2025-11-19T12:31:12.524" v="6158" actId="20577"/>
          <ac:spMkLst>
            <pc:docMk/>
            <pc:sldMk cId="4122999541" sldId="403"/>
            <ac:spMk id="3" creationId="{6E319A53-7ED4-A5FD-6D83-08E338220201}"/>
          </ac:spMkLst>
        </pc:spChg>
      </pc:sldChg>
      <pc:sldChg chg="addSp delSp new mod ord">
        <pc:chgData name="Jack Holt" userId="42352095-8ea1-4793-9925-89f42e76d69d" providerId="ADAL" clId="{EFE6B476-92E3-4449-9CE7-5EEC32974E8F}" dt="2025-11-19T12:16:08.088" v="5379"/>
        <pc:sldMkLst>
          <pc:docMk/>
          <pc:sldMk cId="431751687" sldId="404"/>
        </pc:sldMkLst>
        <pc:picChg chg="add">
          <ac:chgData name="Jack Holt" userId="42352095-8ea1-4793-9925-89f42e76d69d" providerId="ADAL" clId="{EFE6B476-92E3-4449-9CE7-5EEC32974E8F}" dt="2025-11-19T12:16:08.088" v="5379"/>
          <ac:picMkLst>
            <pc:docMk/>
            <pc:sldMk cId="431751687" sldId="404"/>
            <ac:picMk id="1026" creationId="{E51B57EF-E4BB-EEF1-97A6-EE483AD0D463}"/>
          </ac:picMkLst>
        </pc:picChg>
      </pc:sldChg>
      <pc:sldChg chg="modSp new mod ord">
        <pc:chgData name="Jack Holt" userId="42352095-8ea1-4793-9925-89f42e76d69d" providerId="ADAL" clId="{EFE6B476-92E3-4449-9CE7-5EEC32974E8F}" dt="2025-11-19T12:32:09.054" v="6160"/>
        <pc:sldMkLst>
          <pc:docMk/>
          <pc:sldMk cId="2124547096" sldId="405"/>
        </pc:sldMkLst>
        <pc:spChg chg="mod">
          <ac:chgData name="Jack Holt" userId="42352095-8ea1-4793-9925-89f42e76d69d" providerId="ADAL" clId="{EFE6B476-92E3-4449-9CE7-5EEC32974E8F}" dt="2025-11-19T12:24:20.814" v="5769" actId="20577"/>
          <ac:spMkLst>
            <pc:docMk/>
            <pc:sldMk cId="2124547096" sldId="405"/>
            <ac:spMk id="2" creationId="{08708CE8-9B3A-D620-ABCC-FD5910A077B7}"/>
          </ac:spMkLst>
        </pc:spChg>
      </pc:sldChg>
      <pc:sldChg chg="modSp new mod modAnim">
        <pc:chgData name="Jack Holt" userId="42352095-8ea1-4793-9925-89f42e76d69d" providerId="ADAL" clId="{EFE6B476-92E3-4449-9CE7-5EEC32974E8F}" dt="2025-11-19T14:08:43.693" v="7969"/>
        <pc:sldMkLst>
          <pc:docMk/>
          <pc:sldMk cId="939299592" sldId="406"/>
        </pc:sldMkLst>
        <pc:spChg chg="mod">
          <ac:chgData name="Jack Holt" userId="42352095-8ea1-4793-9925-89f42e76d69d" providerId="ADAL" clId="{EFE6B476-92E3-4449-9CE7-5EEC32974E8F}" dt="2025-11-19T12:37:39.231" v="6259" actId="20577"/>
          <ac:spMkLst>
            <pc:docMk/>
            <pc:sldMk cId="939299592" sldId="406"/>
            <ac:spMk id="2" creationId="{392AB94E-F2AD-F743-6DAA-F85E4B833924}"/>
          </ac:spMkLst>
        </pc:spChg>
        <pc:spChg chg="mod">
          <ac:chgData name="Jack Holt" userId="42352095-8ea1-4793-9925-89f42e76d69d" providerId="ADAL" clId="{EFE6B476-92E3-4449-9CE7-5EEC32974E8F}" dt="2025-11-19T13:27:25.066" v="7178" actId="27636"/>
          <ac:spMkLst>
            <pc:docMk/>
            <pc:sldMk cId="939299592" sldId="406"/>
            <ac:spMk id="3" creationId="{1ACE3198-F90C-C7C6-E92E-059E21F17EEC}"/>
          </ac:spMkLst>
        </pc:spChg>
      </pc:sldChg>
      <pc:sldChg chg="modSp new mod">
        <pc:chgData name="Jack Holt" userId="42352095-8ea1-4793-9925-89f42e76d69d" providerId="ADAL" clId="{EFE6B476-92E3-4449-9CE7-5EEC32974E8F}" dt="2025-11-19T14:07:26.666" v="7954" actId="20577"/>
        <pc:sldMkLst>
          <pc:docMk/>
          <pc:sldMk cId="2565864721" sldId="407"/>
        </pc:sldMkLst>
        <pc:spChg chg="mod">
          <ac:chgData name="Jack Holt" userId="42352095-8ea1-4793-9925-89f42e76d69d" providerId="ADAL" clId="{EFE6B476-92E3-4449-9CE7-5EEC32974E8F}" dt="2025-11-19T14:01:05.044" v="7430" actId="20577"/>
          <ac:spMkLst>
            <pc:docMk/>
            <pc:sldMk cId="2565864721" sldId="407"/>
            <ac:spMk id="2" creationId="{4F027ACC-5F49-400D-595B-AB850968BCAF}"/>
          </ac:spMkLst>
        </pc:spChg>
        <pc:spChg chg="mod">
          <ac:chgData name="Jack Holt" userId="42352095-8ea1-4793-9925-89f42e76d69d" providerId="ADAL" clId="{EFE6B476-92E3-4449-9CE7-5EEC32974E8F}" dt="2025-11-19T14:07:26.666" v="7954" actId="20577"/>
          <ac:spMkLst>
            <pc:docMk/>
            <pc:sldMk cId="2565864721" sldId="407"/>
            <ac:spMk id="3" creationId="{4F959B84-606D-0E0F-63B2-3154DA03DD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6558F-92E0-428F-A2C8-2580E36D6090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F3FF-4553-40A2-979F-511D089E6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1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takeaway point: ignore both, but beware of emails that require</a:t>
            </a:r>
            <a:r>
              <a:rPr lang="en-GB" baseline="0" dirty="0"/>
              <a:t> 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C416C-F5C6-FC45-AE0F-B51705C31B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8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75B2-7F86-EB8A-D1DB-F8AD82041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3C7B7-AE30-CCF3-6BA1-18222AA9D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4349D-EE99-4BA9-D70C-8ED248CF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8FF0-7938-F34F-DC06-FADEBD76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C92D-486F-C71D-C14D-A45CA741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1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321D-B06A-6428-9695-CF6A23AE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B0756-D891-9606-CB77-DA52E24A9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8393-4624-E5CF-FFA9-32B6621B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D3A98-BFEC-3D43-7AE7-4B6FD25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CEFAB-644E-57E0-D5BA-66440F7F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59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9E9AA-2114-B750-2147-DB045BBE1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41790-D3AA-445A-0E62-DEF7A147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4013-3FAF-379B-C9B9-5835A8D7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CE03C-7831-ED8B-4F46-6EB034CE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C0366-234B-1452-E7EA-78894DAB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9B72-C22F-91F7-24DB-BE25E63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F7AB9-70F5-4B11-8565-C04B1794A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4BF08-817A-A624-2917-93A38654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2BBD-772F-F3CE-195A-E840EA1C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9B49-F213-08D2-F926-40E61FA2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0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55FB-65DF-4136-327D-DE6E9FEC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2BFA-361A-BA77-9EA0-08040FD5F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83733-2734-7EFF-DF4C-E3B1BCEE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0F315-FCCC-2D8D-7ED4-49471C3E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86D6-CC18-B0C3-F76A-5514A64C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6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3646-AB65-A3FF-777F-1B454204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27D3-6D62-46CC-3C8E-519107196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4EB6A-57AF-856B-D5EB-129A3E8C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E4AF1-2E3D-6E09-B78E-26EC482E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F2AAC-99C0-A33A-4B56-B0BA7F61E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D158-4E0A-1C03-45A2-4957BB4F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98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3CC6-1CF9-3BF6-7C6E-C98AADA7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421FC-EDF4-0C79-2A63-4A73333E9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8A2A-A8F2-836A-089A-39ECAB73C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623F4-745A-BB6A-9911-94D04F8AD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B7B80-B1E0-EB78-CA2B-1CAE8966C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6040F-95E9-D91B-44B6-0ED3A081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C5386-001E-35D5-78BD-32B68A24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8D33DA-ED9A-9DBB-46AF-C62F2565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3DBA-0521-D604-31C3-D6492CFB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CAFD45-2AA2-3AFC-48CD-603064E4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06997-11DF-24FD-4DE7-C324904F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7FADD-B33D-AC4B-13CD-428A4701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E534E-ABD7-872C-C846-25363958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8F9F2-9CA6-EA85-200A-7B9DC3C5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7A58E-0953-7519-68C4-09BE6C1D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6E02-B10D-236C-117C-9C87518E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77EF-9D28-A7D1-1D68-2E300227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B42AB-FD27-199A-25DC-CE3BE598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F9FCF-ED0A-9D32-FB29-9338F1F9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F0F3-4F2C-7C99-7A2D-F73DF68E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82934-BF2A-F31E-6A97-1BA17749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1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DB61-948F-723E-F62B-E4F4C91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8705F9-1A20-542F-F3A7-5FA7259CD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874E3-6AD8-5A87-A956-2E846DEC8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B2C48-0F80-D45A-6CB6-AD977980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70F18-29C3-CB2B-F2B3-B9CB7BC9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8A2D-6490-4652-DB0D-0DADA7B1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9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22D89D-E849-B509-1E1A-159C963E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82ACB-9624-89B0-89A0-86601422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6FF2-A93B-C6EA-ECBC-1435E28A6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A35ED-51E1-4389-B4C0-037A6A43C71B}" type="datetimeFigureOut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55494-5131-F431-95E2-40B3DD85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E9AAA-2952-5EA0-3506-90F2BB349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9E516-0F6B-440B-9B92-C050D2954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6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id-ransomware.malwarehunterteam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@northumbria-direct.com" TargetMode="External"/><Relationship Id="rId2" Type="http://schemas.openxmlformats.org/officeDocument/2006/relationships/hyperlink" Target="mailto:northumbria@jame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mesnorthumbria@gmail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B05E-B557-9CD7-9AFF-5B034526E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Using Technology Safely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74919-5629-C543-59F5-E06B12C77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3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9D8-5C8F-424E-8596-45D11CCC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Malware: Virus/Worms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17AF-4987-1F4B-A227-47334E4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they do?</a:t>
            </a:r>
          </a:p>
          <a:p>
            <a:pPr lvl="1"/>
            <a:r>
              <a:rPr lang="en-US" dirty="0"/>
              <a:t>Just like a real virus:</a:t>
            </a:r>
          </a:p>
          <a:p>
            <a:pPr lvl="1"/>
            <a:r>
              <a:rPr lang="en-US" dirty="0"/>
              <a:t>Multiply and spread across files! Worms do this all on their own</a:t>
            </a:r>
          </a:p>
          <a:p>
            <a:pPr lvl="1"/>
            <a:r>
              <a:rPr lang="en-US" dirty="0"/>
              <a:t>Delete files</a:t>
            </a:r>
          </a:p>
          <a:p>
            <a:pPr lvl="1"/>
            <a:r>
              <a:rPr lang="en-US" dirty="0"/>
              <a:t>Can install ‘backdoors’ (send information to attacker)</a:t>
            </a:r>
          </a:p>
          <a:p>
            <a:pPr lvl="1"/>
            <a:r>
              <a:rPr lang="en-US" dirty="0"/>
              <a:t>Can just slow down your computer</a:t>
            </a:r>
          </a:p>
          <a:p>
            <a:pPr lvl="1"/>
            <a:endParaRPr lang="en-US" dirty="0"/>
          </a:p>
          <a:p>
            <a:r>
              <a:rPr lang="en-US" dirty="0"/>
              <a:t>Alarm bells:</a:t>
            </a:r>
          </a:p>
          <a:p>
            <a:pPr lvl="1"/>
            <a:r>
              <a:rPr lang="en-US" dirty="0"/>
              <a:t>Computer running slowly</a:t>
            </a:r>
          </a:p>
          <a:p>
            <a:pPr lvl="1"/>
            <a:r>
              <a:rPr lang="en-US" dirty="0"/>
              <a:t>Files are missing</a:t>
            </a:r>
          </a:p>
          <a:p>
            <a:pPr lvl="1"/>
            <a:r>
              <a:rPr lang="en-US" dirty="0"/>
              <a:t>Your hard drive space is disappearing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A95B0-E77C-E249-8E7E-85DABB10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703" y="4122682"/>
            <a:ext cx="5185103" cy="25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9D8-5C8F-424E-8596-45D11CCC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Malware: Trojan (horse)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17AF-4987-1F4B-A227-47334E4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 they do?</a:t>
            </a:r>
          </a:p>
          <a:p>
            <a:pPr lvl="1"/>
            <a:r>
              <a:rPr lang="en-US" dirty="0"/>
              <a:t>Does everything a virus/worm does</a:t>
            </a:r>
          </a:p>
          <a:p>
            <a:pPr lvl="2"/>
            <a:r>
              <a:rPr lang="en-US" dirty="0"/>
              <a:t>Delete files</a:t>
            </a:r>
          </a:p>
          <a:p>
            <a:pPr lvl="2"/>
            <a:r>
              <a:rPr lang="en-US" dirty="0"/>
              <a:t>Download other malware</a:t>
            </a:r>
          </a:p>
          <a:p>
            <a:pPr lvl="2"/>
            <a:r>
              <a:rPr lang="en-US" dirty="0"/>
              <a:t>Remote access</a:t>
            </a:r>
          </a:p>
          <a:p>
            <a:pPr lvl="2"/>
            <a:r>
              <a:rPr lang="en-US" dirty="0"/>
              <a:t>Steal data (spyware)</a:t>
            </a:r>
          </a:p>
          <a:p>
            <a:pPr lvl="1"/>
            <a:r>
              <a:rPr lang="en-US" dirty="0"/>
              <a:t>Needs to be ‘activated’ by the user</a:t>
            </a:r>
          </a:p>
          <a:p>
            <a:pPr lvl="1"/>
            <a:r>
              <a:rPr lang="en-US" dirty="0"/>
              <a:t>Usually comes bundled with another (real) program</a:t>
            </a:r>
          </a:p>
          <a:p>
            <a:pPr lvl="1"/>
            <a:r>
              <a:rPr lang="en-US" dirty="0"/>
              <a:t>Remember your vigilance tips!</a:t>
            </a:r>
          </a:p>
          <a:p>
            <a:pPr lvl="1"/>
            <a:endParaRPr lang="en-US" dirty="0"/>
          </a:p>
          <a:p>
            <a:r>
              <a:rPr lang="en-US" dirty="0"/>
              <a:t>Alarm bells:</a:t>
            </a:r>
          </a:p>
          <a:p>
            <a:pPr lvl="1"/>
            <a:r>
              <a:rPr lang="en-US" dirty="0"/>
              <a:t>Computer running slowly</a:t>
            </a:r>
          </a:p>
          <a:p>
            <a:pPr lvl="1"/>
            <a:r>
              <a:rPr lang="en-US" dirty="0"/>
              <a:t>Files are missing</a:t>
            </a:r>
          </a:p>
          <a:p>
            <a:pPr lvl="1"/>
            <a:r>
              <a:rPr lang="en-US" dirty="0"/>
              <a:t>Your hard drive space is disappearing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5526A-6ED5-1F43-BC5A-B048A1FC3699}"/>
              </a:ext>
            </a:extLst>
          </p:cNvPr>
          <p:cNvSpPr txBox="1"/>
          <p:nvPr/>
        </p:nvSpPr>
        <p:spPr>
          <a:xfrm>
            <a:off x="8576441" y="3025813"/>
            <a:ext cx="3184635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buy trojan ‘kits’ on the internet which allow you to make simple variations of existing trojans.</a:t>
            </a:r>
          </a:p>
          <a:p>
            <a:endParaRPr lang="en-US" dirty="0"/>
          </a:p>
          <a:p>
            <a:r>
              <a:rPr lang="en-US" dirty="0"/>
              <a:t>Usually spread through email or messaging applications (users will download them)</a:t>
            </a:r>
          </a:p>
          <a:p>
            <a:endParaRPr lang="en-US" dirty="0"/>
          </a:p>
          <a:p>
            <a:r>
              <a:rPr lang="en-US" dirty="0"/>
              <a:t>This means that it is very difficult for antivirus software to keep up to date!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7361F-735D-6D47-B4F4-B3DE53A9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663" y="143641"/>
            <a:ext cx="3298596" cy="2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9D8-5C8F-424E-8596-45D11CCC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Malware: 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17AF-4987-1F4B-A227-47334E4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do they do?</a:t>
            </a:r>
          </a:p>
          <a:p>
            <a:pPr lvl="1"/>
            <a:r>
              <a:rPr lang="en-US" dirty="0"/>
              <a:t>It is a form of trojan</a:t>
            </a:r>
          </a:p>
          <a:p>
            <a:pPr lvl="1"/>
            <a:r>
              <a:rPr lang="en-US" dirty="0"/>
              <a:t>It will encrypt your files so you can no longer use them!</a:t>
            </a:r>
          </a:p>
          <a:p>
            <a:pPr lvl="1"/>
            <a:endParaRPr lang="en-US" dirty="0"/>
          </a:p>
          <a:p>
            <a:r>
              <a:rPr lang="en-US" dirty="0"/>
              <a:t>Alarm bells:</a:t>
            </a:r>
          </a:p>
          <a:p>
            <a:pPr lvl="1"/>
            <a:r>
              <a:rPr lang="en-US" dirty="0"/>
              <a:t>You get a message saying your files have been encrypted</a:t>
            </a:r>
          </a:p>
          <a:p>
            <a:endParaRPr lang="en-US" dirty="0"/>
          </a:p>
          <a:p>
            <a:r>
              <a:rPr lang="en-US" dirty="0"/>
              <a:t>Do not:</a:t>
            </a:r>
          </a:p>
          <a:p>
            <a:pPr lvl="1"/>
            <a:r>
              <a:rPr lang="en-US" dirty="0"/>
              <a:t>Pay the ransom. Do you trust them to decrypt your files?</a:t>
            </a:r>
          </a:p>
          <a:p>
            <a:pPr lvl="1"/>
            <a:r>
              <a:rPr lang="en-US" dirty="0"/>
              <a:t>Delete the ransom note! You might be able to decrypt your files if you know how they were encrypted</a:t>
            </a:r>
          </a:p>
          <a:p>
            <a:pPr lvl="2"/>
            <a:r>
              <a:rPr lang="en-US" dirty="0">
                <a:hlinkClick r:id="rId2"/>
              </a:rPr>
              <a:t>https://id-ransomware.malwarehunterteam.com/</a:t>
            </a:r>
            <a:r>
              <a:rPr lang="en-US" dirty="0"/>
              <a:t> </a:t>
            </a:r>
          </a:p>
          <a:p>
            <a:r>
              <a:rPr lang="en-US" dirty="0"/>
              <a:t>Do:</a:t>
            </a:r>
          </a:p>
          <a:p>
            <a:pPr lvl="1"/>
            <a:r>
              <a:rPr lang="en-US" dirty="0"/>
              <a:t>Disconnect the infected computer from the internet – ransomware can spread!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6FBE-113F-F442-A31B-14CAECC61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68" y="365125"/>
            <a:ext cx="4399893" cy="23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DDFB-1752-E757-3F83-A74188FA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sz="4000" dirty="0"/>
              <a:t>Software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63E0-E045-7861-4479-CF64D518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29384"/>
            <a:ext cx="7500582" cy="42519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Your devices are run by </a:t>
            </a:r>
            <a:r>
              <a:rPr lang="en-GB" b="1" dirty="0"/>
              <a:t>software</a:t>
            </a:r>
          </a:p>
          <a:p>
            <a:pPr lvl="1"/>
            <a:r>
              <a:rPr lang="en-GB" dirty="0"/>
              <a:t>Made by people</a:t>
            </a:r>
          </a:p>
          <a:p>
            <a:pPr lvl="1"/>
            <a:r>
              <a:rPr lang="en-GB" dirty="0"/>
              <a:t>People make mistakes</a:t>
            </a:r>
          </a:p>
          <a:p>
            <a:r>
              <a:rPr lang="en-GB" dirty="0"/>
              <a:t>When software vulnerabilities are discovered, updates will be released to “patch” those issues</a:t>
            </a:r>
          </a:p>
          <a:p>
            <a:r>
              <a:rPr lang="en-GB" b="1" dirty="0"/>
              <a:t>Always keep your devices up to date</a:t>
            </a:r>
          </a:p>
          <a:p>
            <a:pPr lvl="1"/>
            <a:r>
              <a:rPr lang="en-GB" dirty="0"/>
              <a:t>Consider enabling automatic updates in your settings</a:t>
            </a:r>
          </a:p>
          <a:p>
            <a:r>
              <a:rPr lang="en-GB" dirty="0"/>
              <a:t>Be wary of using mobile devices that can no longer receive security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F3176-BDB6-C9D4-6831-F5B426228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75"/>
          <a:stretch/>
        </p:blipFill>
        <p:spPr>
          <a:xfrm>
            <a:off x="8600157" y="2507676"/>
            <a:ext cx="3168763" cy="24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4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07A0-02F1-0066-0D92-6E0FEB3A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Antivirus/antimalware software on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FA2CB-53EB-02BE-1722-F900558F0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Apple and Windows computers have adequate antivirus software included for free. </a:t>
            </a:r>
          </a:p>
          <a:p>
            <a:r>
              <a:rPr lang="en-GB" dirty="0"/>
              <a:t>Additional antivirus software exists, and you might get a free trial with your computer</a:t>
            </a:r>
          </a:p>
          <a:p>
            <a:pPr lvl="1"/>
            <a:r>
              <a:rPr lang="en-GB" dirty="0"/>
              <a:t>You might not need anything additional to the built in software</a:t>
            </a:r>
          </a:p>
          <a:p>
            <a:pPr lvl="1"/>
            <a:r>
              <a:rPr lang="en-GB" dirty="0"/>
              <a:t>Beware being upsold additional things you might not use</a:t>
            </a:r>
          </a:p>
          <a:p>
            <a:pPr lvl="1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party antivirus software might interfere with your built-in protection</a:t>
            </a:r>
          </a:p>
          <a:p>
            <a:pPr lvl="1"/>
            <a:r>
              <a:rPr lang="en-GB" dirty="0"/>
              <a:t>Research these products before installing them</a:t>
            </a:r>
          </a:p>
          <a:p>
            <a:r>
              <a:rPr lang="en-GB" dirty="0"/>
              <a:t>Make sure your antivirus software is kept updated automatically</a:t>
            </a:r>
          </a:p>
          <a:p>
            <a:r>
              <a:rPr lang="en-GB" dirty="0"/>
              <a:t>Set your software to scan new files</a:t>
            </a:r>
          </a:p>
          <a:p>
            <a:pPr lvl="1"/>
            <a:r>
              <a:rPr lang="en-GB" dirty="0"/>
              <a:t>Run a full system scan if you’re worried about your computer</a:t>
            </a:r>
          </a:p>
        </p:txBody>
      </p:sp>
    </p:spTree>
    <p:extLst>
      <p:ext uri="{BB962C8B-B14F-4D97-AF65-F5344CB8AC3E}">
        <p14:creationId xmlns:p14="http://schemas.microsoft.com/office/powerpoint/2010/main" val="31048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D541-6025-AB93-1B3A-356818B5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Antivirus/antimalware software on mobile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E6F4-6A52-01CB-673B-C430FA8D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additional software should be needed</a:t>
            </a:r>
          </a:p>
          <a:p>
            <a:r>
              <a:rPr lang="en-GB" dirty="0"/>
              <a:t>Remember, only install from the official app stores</a:t>
            </a:r>
          </a:p>
          <a:p>
            <a:r>
              <a:rPr lang="en-GB" dirty="0"/>
              <a:t>Keep your device and apps updated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909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8CE8-9B3A-D620-ABCC-FD5910A07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Browsing safely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945F9-787F-CBF3-F795-AFB9101BB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4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84FC-3A22-FEFB-7CE5-48034F14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in the middle attacks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10B7D-6AC0-0688-996A-320AA29695CE}"/>
              </a:ext>
            </a:extLst>
          </p:cNvPr>
          <p:cNvSpPr/>
          <p:nvPr/>
        </p:nvSpPr>
        <p:spPr>
          <a:xfrm>
            <a:off x="1323833" y="3029803"/>
            <a:ext cx="1665027" cy="16786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YOU</a:t>
            </a:r>
            <a:endParaRPr lang="en-GB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F90E7A-A94C-637E-C5A5-FFD9A1CFBE95}"/>
              </a:ext>
            </a:extLst>
          </p:cNvPr>
          <p:cNvSpPr/>
          <p:nvPr/>
        </p:nvSpPr>
        <p:spPr>
          <a:xfrm>
            <a:off x="9203140" y="3029802"/>
            <a:ext cx="1665027" cy="16786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WEBSITE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FFC685-B529-B030-B874-178BC6837B33}"/>
              </a:ext>
            </a:extLst>
          </p:cNvPr>
          <p:cNvCxnSpPr/>
          <p:nvPr/>
        </p:nvCxnSpPr>
        <p:spPr>
          <a:xfrm>
            <a:off x="3209498" y="3575714"/>
            <a:ext cx="577300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FB8DA7-F86A-5542-51AD-9C6DA9521B68}"/>
              </a:ext>
            </a:extLst>
          </p:cNvPr>
          <p:cNvCxnSpPr/>
          <p:nvPr/>
        </p:nvCxnSpPr>
        <p:spPr>
          <a:xfrm flipH="1">
            <a:off x="3209498" y="4176215"/>
            <a:ext cx="5773003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CD08CE-CA2F-AA0D-2D43-0D9ECF64AD2D}"/>
              </a:ext>
            </a:extLst>
          </p:cNvPr>
          <p:cNvSpPr txBox="1"/>
          <p:nvPr/>
        </p:nvSpPr>
        <p:spPr>
          <a:xfrm>
            <a:off x="3643951" y="3684474"/>
            <a:ext cx="485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Private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1121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29235-10A5-1BEB-DC71-A4AD1BA8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9DF9-2D32-17C4-1B62-03FC12D2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in the middle attacks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3196AE-545B-9748-1678-37E6AB569460}"/>
              </a:ext>
            </a:extLst>
          </p:cNvPr>
          <p:cNvSpPr/>
          <p:nvPr/>
        </p:nvSpPr>
        <p:spPr>
          <a:xfrm>
            <a:off x="1323833" y="3029802"/>
            <a:ext cx="1665027" cy="16786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YOU</a:t>
            </a:r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3C9349-5AE1-29EF-3401-2830BECDF4D4}"/>
              </a:ext>
            </a:extLst>
          </p:cNvPr>
          <p:cNvSpPr/>
          <p:nvPr/>
        </p:nvSpPr>
        <p:spPr>
          <a:xfrm>
            <a:off x="9203139" y="3029801"/>
            <a:ext cx="1665027" cy="16786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WEBSITE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2CBA27-4AAF-3CA8-4F9C-FF5AC2382C6B}"/>
              </a:ext>
            </a:extLst>
          </p:cNvPr>
          <p:cNvSpPr/>
          <p:nvPr/>
        </p:nvSpPr>
        <p:spPr>
          <a:xfrm>
            <a:off x="5263486" y="3029803"/>
            <a:ext cx="1665027" cy="16786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ATTACKER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421B95-7BA3-CC46-080A-C76F699AAF05}"/>
              </a:ext>
            </a:extLst>
          </p:cNvPr>
          <p:cNvCxnSpPr>
            <a:cxnSpLocks/>
          </p:cNvCxnSpPr>
          <p:nvPr/>
        </p:nvCxnSpPr>
        <p:spPr>
          <a:xfrm>
            <a:off x="3209498" y="3575714"/>
            <a:ext cx="19357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DAB486-60F7-DA3A-C67C-A0D5CDE3FB0E}"/>
              </a:ext>
            </a:extLst>
          </p:cNvPr>
          <p:cNvCxnSpPr>
            <a:cxnSpLocks/>
          </p:cNvCxnSpPr>
          <p:nvPr/>
        </p:nvCxnSpPr>
        <p:spPr>
          <a:xfrm flipH="1">
            <a:off x="3209498" y="4176215"/>
            <a:ext cx="19357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1C5D0C-43FF-0CF2-C172-1A7CF1124832}"/>
              </a:ext>
            </a:extLst>
          </p:cNvPr>
          <p:cNvSpPr txBox="1"/>
          <p:nvPr/>
        </p:nvSpPr>
        <p:spPr>
          <a:xfrm>
            <a:off x="3426724" y="2945473"/>
            <a:ext cx="139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Private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D721F-44DC-C63E-3A9F-C663C3EB84AE}"/>
              </a:ext>
            </a:extLst>
          </p:cNvPr>
          <p:cNvSpPr txBox="1"/>
          <p:nvPr/>
        </p:nvSpPr>
        <p:spPr>
          <a:xfrm>
            <a:off x="3160594" y="4284588"/>
            <a:ext cx="210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Whatever the attacker wants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05E344-3929-FFB8-4278-65D90F84E829}"/>
              </a:ext>
            </a:extLst>
          </p:cNvPr>
          <p:cNvCxnSpPr>
            <a:cxnSpLocks/>
          </p:cNvCxnSpPr>
          <p:nvPr/>
        </p:nvCxnSpPr>
        <p:spPr>
          <a:xfrm>
            <a:off x="7169624" y="3575714"/>
            <a:ext cx="19357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542405-3A02-CABE-0ADB-4C4E04EFA8A9}"/>
              </a:ext>
            </a:extLst>
          </p:cNvPr>
          <p:cNvSpPr txBox="1"/>
          <p:nvPr/>
        </p:nvSpPr>
        <p:spPr>
          <a:xfrm>
            <a:off x="7000163" y="2929383"/>
            <a:ext cx="210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Whatever the attacker wants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16A793-F034-779D-36E3-61AE65B123ED}"/>
              </a:ext>
            </a:extLst>
          </p:cNvPr>
          <p:cNvCxnSpPr>
            <a:cxnSpLocks/>
          </p:cNvCxnSpPr>
          <p:nvPr/>
        </p:nvCxnSpPr>
        <p:spPr>
          <a:xfrm flipH="1">
            <a:off x="7169624" y="4178490"/>
            <a:ext cx="19357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7B1FA3-588E-3CBB-6C02-BD51D004EB52}"/>
              </a:ext>
            </a:extLst>
          </p:cNvPr>
          <p:cNvSpPr txBox="1"/>
          <p:nvPr/>
        </p:nvSpPr>
        <p:spPr>
          <a:xfrm>
            <a:off x="7438029" y="4284588"/>
            <a:ext cx="139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Private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38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550B-5D95-95FB-2BF2-61E7D33E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in the middle attack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B87E-87D4-FC2A-C243-97B5D6FA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the same </a:t>
            </a:r>
            <a:r>
              <a:rPr lang="en-GB" dirty="0" err="1"/>
              <a:t>WiFi</a:t>
            </a:r>
            <a:r>
              <a:rPr lang="en-GB" dirty="0"/>
              <a:t> network as you and pretends to be your router</a:t>
            </a:r>
          </a:p>
          <a:p>
            <a:r>
              <a:rPr lang="en-GB" dirty="0"/>
              <a:t>Setting up a fake </a:t>
            </a:r>
            <a:r>
              <a:rPr lang="en-GB" dirty="0" err="1"/>
              <a:t>WiFi</a:t>
            </a:r>
            <a:r>
              <a:rPr lang="en-GB" dirty="0"/>
              <a:t> network </a:t>
            </a:r>
          </a:p>
          <a:p>
            <a:pPr lvl="1"/>
            <a:r>
              <a:rPr lang="en-GB" dirty="0"/>
              <a:t>e.g. </a:t>
            </a:r>
            <a:r>
              <a:rPr lang="en-GB" dirty="0" err="1"/>
              <a:t>Linskill_Free_FAST</a:t>
            </a:r>
            <a:endParaRPr lang="en-GB" dirty="0"/>
          </a:p>
          <a:p>
            <a:r>
              <a:rPr lang="en-GB" dirty="0"/>
              <a:t>Compromised </a:t>
            </a:r>
            <a:r>
              <a:rPr lang="en-GB" dirty="0" err="1"/>
              <a:t>WiFi</a:t>
            </a:r>
            <a:r>
              <a:rPr lang="en-GB" dirty="0"/>
              <a:t> router </a:t>
            </a:r>
          </a:p>
          <a:p>
            <a:pPr lvl="1"/>
            <a:r>
              <a:rPr lang="en-GB" dirty="0"/>
              <a:t>e.g. default weak password</a:t>
            </a:r>
          </a:p>
          <a:p>
            <a:r>
              <a:rPr lang="en-GB" dirty="0"/>
              <a:t>Unsafe apps or Malware on your device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FA1CE-0CB2-2F41-BB3F-93DE2B7C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24182"/>
            <a:ext cx="10515600" cy="1325563"/>
          </a:xfrm>
        </p:spPr>
        <p:txBody>
          <a:bodyPr/>
          <a:lstStyle/>
          <a:p>
            <a:r>
              <a:rPr lang="en-US" dirty="0"/>
              <a:t>Importance of physical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C5CD8-DF63-2540-BF81-AAE1AA0B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7305817" cy="4397754"/>
          </a:xfrm>
        </p:spPr>
        <p:txBody>
          <a:bodyPr/>
          <a:lstStyle/>
          <a:p>
            <a:r>
              <a:rPr lang="en-US" dirty="0"/>
              <a:t>Hundreds of thousands of phones are lost or stolen every year - it’s easily done!</a:t>
            </a:r>
          </a:p>
          <a:p>
            <a:r>
              <a:rPr lang="en-US" dirty="0"/>
              <a:t>Your phone gives you access to almost everything online (including email!) and many of our accounts are left logged-in on our phones</a:t>
            </a:r>
          </a:p>
          <a:p>
            <a:r>
              <a:rPr lang="en-US" dirty="0"/>
              <a:t>Your phone is likely to be your second factor! Someone with your phone could use it to get your 2-factor-authentication (2FA) codes.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91C08-71F9-7B4C-855D-BF563960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079" y="2005653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1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FBFF-A8F7-FF1B-FA19-DBCD46EF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Avoiding Man In The Middle: HTTPS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9C71-FFA4-818A-3705-4A2894B8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Websites that start with </a:t>
            </a:r>
            <a:r>
              <a:rPr lang="en-GB" dirty="0">
                <a:hlinkClick r:id="rId2" invalidUrl="https:///"/>
              </a:rPr>
              <a:t>https://</a:t>
            </a:r>
            <a:r>
              <a:rPr lang="en-GB" dirty="0"/>
              <a:t> not </a:t>
            </a:r>
            <a:r>
              <a:rPr lang="en-GB" dirty="0">
                <a:hlinkClick r:id="rId3" invalidUrl="http:///"/>
              </a:rPr>
              <a:t>http://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This is most websites, now</a:t>
            </a:r>
          </a:p>
          <a:p>
            <a:r>
              <a:rPr lang="en-GB" dirty="0"/>
              <a:t>Connections to HTTPS websites are encrypted</a:t>
            </a:r>
          </a:p>
          <a:p>
            <a:pPr lvl="1"/>
            <a:r>
              <a:rPr lang="en-GB" dirty="0"/>
              <a:t>It is gibberish to anyone who intercepts</a:t>
            </a:r>
          </a:p>
          <a:p>
            <a:r>
              <a:rPr lang="en-GB" dirty="0"/>
              <a:t>A website having HTTPS doesn’t mean it’s safe, only that other people can’t see what is sent.</a:t>
            </a:r>
          </a:p>
          <a:p>
            <a:pPr lvl="1"/>
            <a:r>
              <a:rPr lang="en-GB" dirty="0"/>
              <a:t>Scam websites will probably have https too</a:t>
            </a:r>
          </a:p>
          <a:p>
            <a:r>
              <a:rPr lang="en-GB" dirty="0"/>
              <a:t>HTTPS connections are backed up by certificates</a:t>
            </a:r>
          </a:p>
          <a:p>
            <a:pPr lvl="1"/>
            <a:r>
              <a:rPr lang="en-GB" dirty="0"/>
              <a:t>You can check that they are who they say they are on your web browser</a:t>
            </a:r>
          </a:p>
        </p:txBody>
      </p:sp>
    </p:spTree>
    <p:extLst>
      <p:ext uri="{BB962C8B-B14F-4D97-AF65-F5344CB8AC3E}">
        <p14:creationId xmlns:p14="http://schemas.microsoft.com/office/powerpoint/2010/main" val="35718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DDFB-1752-E757-3F83-A74188FA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sz="4000" dirty="0"/>
              <a:t>Avoiding Man In The Middle: Public </a:t>
            </a:r>
            <a:r>
              <a:rPr lang="en-GB" sz="4000" dirty="0" err="1"/>
              <a:t>WiFi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63E0-E045-7861-4479-CF64D518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dirty="0"/>
              <a:t>Public </a:t>
            </a:r>
            <a:r>
              <a:rPr lang="en-GB" dirty="0" err="1"/>
              <a:t>WiFi</a:t>
            </a:r>
            <a:r>
              <a:rPr lang="en-GB" dirty="0"/>
              <a:t> network introduce risk</a:t>
            </a:r>
          </a:p>
          <a:p>
            <a:r>
              <a:rPr lang="en-GB" dirty="0"/>
              <a:t>If possible, use mobile data instead</a:t>
            </a:r>
          </a:p>
          <a:p>
            <a:pPr lvl="1"/>
            <a:r>
              <a:rPr lang="en-GB" dirty="0"/>
              <a:t>Also known as “hotspot” on your device</a:t>
            </a:r>
          </a:p>
          <a:p>
            <a:r>
              <a:rPr lang="en-GB" dirty="0"/>
              <a:t>If you need to use public </a:t>
            </a:r>
            <a:r>
              <a:rPr lang="en-GB" dirty="0" err="1"/>
              <a:t>WiFi</a:t>
            </a:r>
            <a:r>
              <a:rPr lang="en-GB" dirty="0"/>
              <a:t>, limit activities</a:t>
            </a:r>
          </a:p>
          <a:p>
            <a:pPr lvl="1"/>
            <a:r>
              <a:rPr lang="en-GB" dirty="0"/>
              <a:t>You don’t know who is controlling the </a:t>
            </a:r>
            <a:r>
              <a:rPr lang="en-GB" dirty="0" err="1"/>
              <a:t>WiFi</a:t>
            </a:r>
            <a:endParaRPr lang="en-GB" dirty="0"/>
          </a:p>
          <a:p>
            <a:r>
              <a:rPr lang="en-GB" dirty="0"/>
              <a:t>If you use public </a:t>
            </a:r>
            <a:r>
              <a:rPr lang="en-GB" dirty="0" err="1"/>
              <a:t>WiFi</a:t>
            </a:r>
            <a:r>
              <a:rPr lang="en-GB" dirty="0"/>
              <a:t>, double check that the network is correct</a:t>
            </a:r>
          </a:p>
          <a:p>
            <a:pPr lvl="1"/>
            <a:r>
              <a:rPr lang="en-GB" dirty="0"/>
              <a:t>E.g. check with reception what their </a:t>
            </a:r>
            <a:r>
              <a:rPr lang="en-GB" dirty="0" err="1"/>
              <a:t>WiFi</a:t>
            </a:r>
            <a:r>
              <a:rPr lang="en-GB" dirty="0"/>
              <a:t> is called</a:t>
            </a:r>
          </a:p>
        </p:txBody>
      </p:sp>
    </p:spTree>
    <p:extLst>
      <p:ext uri="{BB962C8B-B14F-4D97-AF65-F5344CB8AC3E}">
        <p14:creationId xmlns:p14="http://schemas.microsoft.com/office/powerpoint/2010/main" val="38161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134C-E861-4143-DFDF-CACA85C5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Avoiding Man In The Middle: VPNs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29F2-0179-2F9A-CEE6-E6E73025B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Virtual Private Network (VPN)</a:t>
            </a:r>
          </a:p>
          <a:p>
            <a:r>
              <a:rPr lang="en-GB" dirty="0"/>
              <a:t>Creates a secure connection with another computer somewhere else (usually another country)</a:t>
            </a:r>
          </a:p>
          <a:p>
            <a:r>
              <a:rPr lang="en-GB" dirty="0"/>
              <a:t>Everything you do goes through that computer and can’t be intercepted</a:t>
            </a:r>
          </a:p>
          <a:p>
            <a:r>
              <a:rPr lang="en-GB" dirty="0"/>
              <a:t>However</a:t>
            </a:r>
          </a:p>
          <a:p>
            <a:pPr lvl="1"/>
            <a:r>
              <a:rPr lang="en-GB" dirty="0"/>
              <a:t>The VPN service will see everything you do</a:t>
            </a:r>
          </a:p>
          <a:p>
            <a:pPr lvl="1"/>
            <a:r>
              <a:rPr lang="en-GB" dirty="0"/>
              <a:t>VPNs usually cost money</a:t>
            </a:r>
          </a:p>
          <a:p>
            <a:pPr lvl="1"/>
            <a:r>
              <a:rPr lang="en-GB" dirty="0"/>
              <a:t>Free VPNs could be malicious</a:t>
            </a:r>
          </a:p>
          <a:p>
            <a:pPr lvl="1"/>
            <a:r>
              <a:rPr lang="en-GB" dirty="0"/>
              <a:t>VPNs can slow down your computer</a:t>
            </a:r>
          </a:p>
          <a:p>
            <a:pPr lvl="1"/>
            <a:r>
              <a:rPr lang="en-GB" dirty="0"/>
              <a:t>Probably overkill in many cases</a:t>
            </a:r>
          </a:p>
        </p:txBody>
      </p:sp>
    </p:spTree>
    <p:extLst>
      <p:ext uri="{BB962C8B-B14F-4D97-AF65-F5344CB8AC3E}">
        <p14:creationId xmlns:p14="http://schemas.microsoft.com/office/powerpoint/2010/main" val="6189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5F84-AAFF-9D0F-6673-CD2FF454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583E-D2DD-358B-B7CE-32F1952F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URLs are </a:t>
            </a:r>
            <a:r>
              <a:rPr lang="en-GB" b="1" dirty="0"/>
              <a:t>web addresses</a:t>
            </a:r>
          </a:p>
          <a:p>
            <a:pPr lvl="1"/>
            <a:r>
              <a:rPr lang="en-GB" dirty="0"/>
              <a:t>For example, </a:t>
            </a:r>
            <a:r>
              <a:rPr lang="en-GB" dirty="0">
                <a:hlinkClick r:id="rId2"/>
              </a:rPr>
              <a:t>https://www.bbc.co.uk/news</a:t>
            </a:r>
            <a:r>
              <a:rPr lang="en-GB" dirty="0"/>
              <a:t> </a:t>
            </a:r>
          </a:p>
          <a:p>
            <a:r>
              <a:rPr lang="en-GB" dirty="0"/>
              <a:t>They are </a:t>
            </a:r>
            <a:r>
              <a:rPr lang="en-GB" b="1" dirty="0"/>
              <a:t>unique</a:t>
            </a:r>
          </a:p>
          <a:p>
            <a:r>
              <a:rPr lang="en-GB" dirty="0"/>
              <a:t>They can be confusing to look at</a:t>
            </a:r>
          </a:p>
          <a:p>
            <a:r>
              <a:rPr lang="en-GB" dirty="0"/>
              <a:t>Scammers can create URLs aiming to trick users </a:t>
            </a:r>
          </a:p>
          <a:p>
            <a:pPr lvl="1"/>
            <a:r>
              <a:rPr lang="en-GB" dirty="0"/>
              <a:t>Websites that are very close to the real thing but one letter off</a:t>
            </a:r>
          </a:p>
          <a:p>
            <a:pPr lvl="1"/>
            <a:r>
              <a:rPr lang="en-GB" dirty="0"/>
              <a:t>Websites that switch parts of the URL around</a:t>
            </a:r>
          </a:p>
          <a:p>
            <a:pPr lvl="1"/>
            <a:r>
              <a:rPr lang="en-GB" dirty="0"/>
              <a:t>Email addresses that look like the real deal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224B8-585E-4B80-084E-AA7F497E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57633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60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60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GB" sz="60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bbc.co.uk</a:t>
            </a:r>
            <a:r>
              <a:rPr lang="en-GB" sz="6000" dirty="0">
                <a:solidFill>
                  <a:srgbClr val="46788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sz="6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</a:t>
            </a:r>
            <a:endParaRPr lang="en-GB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GB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GB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https</a:t>
            </a:r>
            <a:r>
              <a:rPr lang="en-GB" sz="3200" dirty="0"/>
              <a:t> tells us the connection is encrypted</a:t>
            </a:r>
          </a:p>
          <a:p>
            <a:r>
              <a:rPr lang="en-GB" sz="3200" dirty="0"/>
              <a:t>www = world wide web</a:t>
            </a:r>
          </a:p>
          <a:p>
            <a:pPr lvl="1"/>
            <a:r>
              <a:rPr lang="en-GB" sz="2800" dirty="0"/>
              <a:t>This part doesn’t really matter any more</a:t>
            </a:r>
          </a:p>
          <a:p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bbc.co.uk </a:t>
            </a:r>
            <a:r>
              <a:rPr lang="en-GB" sz="3200" dirty="0"/>
              <a:t>is the </a:t>
            </a:r>
            <a:r>
              <a:rPr lang="en-GB" sz="3200" b="1" dirty="0"/>
              <a:t>domain</a:t>
            </a:r>
            <a:r>
              <a:rPr lang="en-GB" sz="3200" dirty="0"/>
              <a:t>, the actual website you’re visiting</a:t>
            </a:r>
          </a:p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</a:rPr>
              <a:t>/news </a:t>
            </a:r>
            <a:r>
              <a:rPr lang="en-GB" sz="3200" dirty="0"/>
              <a:t>is a specific page on that site</a:t>
            </a:r>
          </a:p>
          <a:p>
            <a:r>
              <a:rPr lang="en-GB" dirty="0"/>
              <a:t>Websites always have a top-level domain</a:t>
            </a:r>
          </a:p>
          <a:p>
            <a:pPr lvl="1"/>
            <a:r>
              <a:rPr lang="en-GB" dirty="0"/>
              <a:t>.com, .co.uk, .org, .ac.uk etc</a:t>
            </a:r>
          </a:p>
          <a:p>
            <a:r>
              <a:rPr lang="en-GB" dirty="0"/>
              <a:t>The part just before the top-level domain is the name of the website. </a:t>
            </a:r>
          </a:p>
          <a:p>
            <a:pPr lvl="1"/>
            <a:r>
              <a:rPr lang="en-GB" b="1" dirty="0"/>
              <a:t>Read from the right</a:t>
            </a:r>
          </a:p>
        </p:txBody>
      </p:sp>
    </p:spTree>
    <p:extLst>
      <p:ext uri="{BB962C8B-B14F-4D97-AF65-F5344CB8AC3E}">
        <p14:creationId xmlns:p14="http://schemas.microsoft.com/office/powerpoint/2010/main" val="22633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D61F-3D92-CD8E-5775-D315D07C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look carefully!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C043-55DF-89BF-2C48-17F0E1EC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88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bbc.co.uk.breaking-news.com</a:t>
            </a:r>
          </a:p>
          <a:p>
            <a:pPr lvl="1"/>
            <a:r>
              <a:rPr lang="en-GB" dirty="0"/>
              <a:t>Goes to breaking-news.com (read from the right)</a:t>
            </a:r>
          </a:p>
          <a:p>
            <a:pPr marL="0" indent="0">
              <a:buNone/>
            </a:pPr>
            <a:r>
              <a:rPr lang="en-GB" dirty="0"/>
              <a:t>bbc-news.co.uk</a:t>
            </a:r>
          </a:p>
          <a:p>
            <a:pPr lvl="1"/>
            <a:r>
              <a:rPr lang="en-GB" dirty="0"/>
              <a:t>Does go to </a:t>
            </a:r>
            <a:r>
              <a:rPr lang="en-GB" dirty="0" err="1"/>
              <a:t>bbc</a:t>
            </a:r>
            <a:r>
              <a:rPr lang="en-GB" dirty="0"/>
              <a:t>-news, but this is not the domain used by the BBC</a:t>
            </a:r>
          </a:p>
          <a:p>
            <a:pPr lvl="1"/>
            <a:r>
              <a:rPr lang="en-GB" dirty="0"/>
              <a:t>Search engines can (usually) help you find the right domain</a:t>
            </a:r>
          </a:p>
          <a:p>
            <a:pPr lvl="1"/>
            <a:r>
              <a:rPr lang="en-GB" dirty="0"/>
              <a:t>Password managers can be useful here, as they remember the URL for your accounts</a:t>
            </a:r>
          </a:p>
          <a:p>
            <a:pPr marL="0" indent="0">
              <a:buNone/>
            </a:pPr>
            <a:r>
              <a:rPr lang="en-GB" dirty="0"/>
              <a:t>bbc.co.uk.info</a:t>
            </a:r>
          </a:p>
          <a:p>
            <a:pPr lvl="1"/>
            <a:r>
              <a:rPr lang="en-GB" dirty="0"/>
              <a:t>Goes to uk.info (.info is one of the rarer top-level domains)</a:t>
            </a:r>
          </a:p>
          <a:p>
            <a:pPr marL="0" indent="0">
              <a:buNone/>
            </a:pPr>
            <a:r>
              <a:rPr lang="en-GB" dirty="0"/>
              <a:t>bbc.co.uk/news</a:t>
            </a:r>
          </a:p>
          <a:p>
            <a:pPr lvl="1"/>
            <a:r>
              <a:rPr lang="en-GB" dirty="0"/>
              <a:t>Goes to the news page at the BBC website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9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D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D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D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0DC7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69DC-67F6-80AB-33A3-CE8360D4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same applies to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2A2FB-8D72-922A-65AA-CB8827A1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Sender:</a:t>
            </a:r>
          </a:p>
          <a:p>
            <a:r>
              <a:rPr lang="en-GB" dirty="0">
                <a:hlinkClick r:id="rId2"/>
              </a:rPr>
              <a:t>northumbria@james.com</a:t>
            </a:r>
            <a:endParaRPr lang="en-GB" dirty="0"/>
          </a:p>
          <a:p>
            <a:pPr lvl="1"/>
            <a:r>
              <a:rPr lang="en-GB" dirty="0"/>
              <a:t>This is from account “Northumbria” at james.com</a:t>
            </a:r>
          </a:p>
          <a:p>
            <a:r>
              <a:rPr lang="en-GB" dirty="0">
                <a:hlinkClick r:id="rId3"/>
              </a:rPr>
              <a:t>james@northumbria-direct.com</a:t>
            </a:r>
            <a:endParaRPr lang="en-GB" dirty="0"/>
          </a:p>
          <a:p>
            <a:pPr lvl="1"/>
            <a:r>
              <a:rPr lang="en-GB" dirty="0"/>
              <a:t>Northumbria-direct isn’t the right domain</a:t>
            </a:r>
          </a:p>
          <a:p>
            <a:r>
              <a:rPr lang="en-GB" dirty="0">
                <a:hlinkClick r:id="rId4"/>
              </a:rPr>
              <a:t>jamesnorthumbria@gmail.com</a:t>
            </a:r>
            <a:endParaRPr lang="en-GB" dirty="0"/>
          </a:p>
          <a:p>
            <a:pPr lvl="1"/>
            <a:r>
              <a:rPr lang="en-GB" dirty="0"/>
              <a:t>Anyone can make a </a:t>
            </a:r>
            <a:r>
              <a:rPr lang="en-GB" dirty="0" err="1"/>
              <a:t>gmail</a:t>
            </a:r>
            <a:r>
              <a:rPr lang="en-GB" dirty="0"/>
              <a:t> account (or any other widely available email service)</a:t>
            </a:r>
          </a:p>
          <a:p>
            <a:r>
              <a:rPr lang="en-GB" dirty="0"/>
              <a:t>More on phishing scams tomorrow …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E51B57EF-E4BB-EEF1-97A6-EE483AD0D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51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9610-5E15-D6D2-A44D-9AB91476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QR codes and shortened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701C-9C6A-B3FB-B575-06492569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QR codes are two dimensional barcodes</a:t>
            </a:r>
          </a:p>
          <a:p>
            <a:r>
              <a:rPr lang="en-GB" dirty="0"/>
              <a:t>They express data visually, usually URLs</a:t>
            </a:r>
          </a:p>
          <a:p>
            <a:r>
              <a:rPr lang="en-GB" dirty="0"/>
              <a:t>They can be genuinely very useful</a:t>
            </a:r>
          </a:p>
          <a:p>
            <a:r>
              <a:rPr lang="en-GB" dirty="0"/>
              <a:t>BUT, use them with caution</a:t>
            </a:r>
          </a:p>
          <a:p>
            <a:pPr lvl="1"/>
            <a:r>
              <a:rPr lang="en-GB" dirty="0"/>
              <a:t>Check the link</a:t>
            </a:r>
          </a:p>
          <a:p>
            <a:pPr lvl="1"/>
            <a:r>
              <a:rPr lang="en-GB" dirty="0"/>
              <a:t>Watch out for fake QR codes stuck over genuine ones (e.g. parking meters)</a:t>
            </a:r>
          </a:p>
          <a:p>
            <a:r>
              <a:rPr lang="en-GB" dirty="0"/>
              <a:t>Similarly, avoid shortened links where possible (e.g. tinyurl.com/jf25cac2)</a:t>
            </a:r>
          </a:p>
          <a:p>
            <a:pPr lvl="1"/>
            <a:r>
              <a:rPr lang="en-GB" dirty="0"/>
              <a:t>Could go anywhere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FA4E-742B-6319-68D4-0B319826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shopping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19A53-7ED4-A5FD-6D83-08E338220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the URL</a:t>
            </a:r>
          </a:p>
          <a:p>
            <a:r>
              <a:rPr lang="en-GB" dirty="0"/>
              <a:t>Look for HTTPS</a:t>
            </a:r>
          </a:p>
          <a:p>
            <a:r>
              <a:rPr lang="en-GB" dirty="0"/>
              <a:t>Stick to retailers you know (where possible)</a:t>
            </a:r>
          </a:p>
          <a:p>
            <a:pPr lvl="1"/>
            <a:r>
              <a:rPr lang="en-GB" dirty="0"/>
              <a:t>Check reviews for unfamiliar sites (e.g. </a:t>
            </a:r>
            <a:r>
              <a:rPr lang="en-GB" dirty="0" err="1"/>
              <a:t>trustpilot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Avoid following ads on social media</a:t>
            </a:r>
          </a:p>
          <a:p>
            <a:r>
              <a:rPr lang="en-GB" dirty="0"/>
              <a:t>Be wary of amazing deals</a:t>
            </a:r>
          </a:p>
          <a:p>
            <a:r>
              <a:rPr lang="en-GB" dirty="0"/>
              <a:t>Credit card offers good fraud protection</a:t>
            </a:r>
          </a:p>
          <a:p>
            <a:r>
              <a:rPr lang="en-GB" dirty="0"/>
              <a:t>PayPal / Apple Pay / Google Wallet can prevent you needing to enter card details </a:t>
            </a:r>
          </a:p>
        </p:txBody>
      </p:sp>
    </p:spTree>
    <p:extLst>
      <p:ext uri="{BB962C8B-B14F-4D97-AF65-F5344CB8AC3E}">
        <p14:creationId xmlns:p14="http://schemas.microsoft.com/office/powerpoint/2010/main" val="41229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64" y="313022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/>
              <a:t>Lock types: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64" y="1781175"/>
            <a:ext cx="9641085" cy="2545498"/>
          </a:xfrm>
        </p:spPr>
        <p:txBody>
          <a:bodyPr>
            <a:normAutofit fontScale="85000" lnSpcReduction="20000"/>
          </a:bodyPr>
          <a:lstStyle/>
          <a:p>
            <a:r>
              <a:rPr lang="en-GB" sz="3500" dirty="0"/>
              <a:t>PIN is the most common/simple method</a:t>
            </a:r>
          </a:p>
          <a:p>
            <a:r>
              <a:rPr lang="en-GB" sz="3500" dirty="0"/>
              <a:t>PINs don’t have to be as strong as website passwords as they are kept on the device</a:t>
            </a:r>
          </a:p>
          <a:p>
            <a:r>
              <a:rPr lang="en-GB" sz="3500" dirty="0"/>
              <a:t>Most smartphones will add a ‘cooldown’ period to stop repeated attempts</a:t>
            </a:r>
          </a:p>
          <a:p>
            <a:r>
              <a:rPr lang="en-GB" sz="3500" dirty="0"/>
              <a:t>BUT they can be </a:t>
            </a:r>
            <a:r>
              <a:rPr lang="en-GB" sz="3500" b="1" dirty="0"/>
              <a:t>seen</a:t>
            </a:r>
            <a:r>
              <a:rPr lang="en-GB" sz="3500" dirty="0"/>
              <a:t> or </a:t>
            </a:r>
            <a:r>
              <a:rPr lang="en-GB" sz="3500" b="1" dirty="0"/>
              <a:t>guessed</a:t>
            </a:r>
            <a:r>
              <a:rPr lang="en-GB" sz="3500" dirty="0"/>
              <a:t> if you aren’t careful</a:t>
            </a: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8EDC5-7AB3-2B9E-1EF2-98B42757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14" y="4490224"/>
            <a:ext cx="10400735" cy="23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B94E-F2AD-F743-6DAA-F85E4B83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3198-F90C-C7C6-E92E-059E21F17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Cookes are small pieces of text that get saved to your device</a:t>
            </a:r>
          </a:p>
          <a:p>
            <a:r>
              <a:rPr lang="en-GB" dirty="0"/>
              <a:t>Websites use them to remember things about you</a:t>
            </a:r>
          </a:p>
          <a:p>
            <a:pPr lvl="1"/>
            <a:r>
              <a:rPr lang="en-GB" dirty="0"/>
              <a:t>Logging in; remembering shopping cart etc</a:t>
            </a:r>
          </a:p>
          <a:p>
            <a:pPr lvl="1"/>
            <a:r>
              <a:rPr lang="en-GB" dirty="0"/>
              <a:t>These things are usually classes as “essential”</a:t>
            </a:r>
          </a:p>
          <a:p>
            <a:r>
              <a:rPr lang="en-GB" dirty="0"/>
              <a:t>They can also be used to record other things</a:t>
            </a:r>
          </a:p>
          <a:p>
            <a:pPr lvl="1"/>
            <a:r>
              <a:rPr lang="en-GB" dirty="0"/>
              <a:t>Websites you’ve visited</a:t>
            </a:r>
          </a:p>
          <a:p>
            <a:pPr lvl="1"/>
            <a:r>
              <a:rPr lang="en-GB" dirty="0"/>
              <a:t>What you’ve looked at</a:t>
            </a:r>
          </a:p>
          <a:p>
            <a:r>
              <a:rPr lang="en-GB" dirty="0"/>
              <a:t>Third party cookies let advertisers track you across the internet</a:t>
            </a:r>
          </a:p>
          <a:p>
            <a:r>
              <a:rPr lang="en-GB" dirty="0"/>
              <a:t>Not a security risk (usually), but damages privacy</a:t>
            </a:r>
          </a:p>
          <a:p>
            <a:r>
              <a:rPr lang="en-GB" dirty="0"/>
              <a:t>In the EU (and UK), websites have to tell you what cookies they use and let you object to non-essential cookies</a:t>
            </a:r>
          </a:p>
          <a:p>
            <a:pPr lvl="1"/>
            <a:r>
              <a:rPr lang="en-GB" dirty="0"/>
              <a:t>Look for “reject all”, “manage preferences” or “essential only”</a:t>
            </a:r>
          </a:p>
          <a:p>
            <a:r>
              <a:rPr lang="en-GB" dirty="0"/>
              <a:t>Some browsers (or browser extensions) let you control what cookies you allow</a:t>
            </a:r>
          </a:p>
        </p:txBody>
      </p:sp>
    </p:spTree>
    <p:extLst>
      <p:ext uri="{BB962C8B-B14F-4D97-AF65-F5344CB8AC3E}">
        <p14:creationId xmlns:p14="http://schemas.microsoft.com/office/powerpoint/2010/main" val="9392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7ACC-5F49-400D-595B-AB850968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59B84-606D-0E0F-63B2-3154DA03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Keep your devices safe and secure with a strong PIN</a:t>
            </a:r>
          </a:p>
          <a:p>
            <a:r>
              <a:rPr lang="en-GB" dirty="0"/>
              <a:t>Keep your devices up to date</a:t>
            </a:r>
          </a:p>
          <a:p>
            <a:r>
              <a:rPr lang="en-GB" dirty="0"/>
              <a:t>Make sure your device is protected</a:t>
            </a:r>
          </a:p>
          <a:p>
            <a:pPr lvl="1"/>
            <a:r>
              <a:rPr lang="en-GB" dirty="0"/>
              <a:t>Mobile devices – always use official app stores</a:t>
            </a:r>
          </a:p>
          <a:p>
            <a:r>
              <a:rPr lang="en-GB" dirty="0"/>
              <a:t>Avoid public </a:t>
            </a:r>
            <a:r>
              <a:rPr lang="en-GB" dirty="0" err="1"/>
              <a:t>WiFi</a:t>
            </a:r>
            <a:r>
              <a:rPr lang="en-GB" dirty="0"/>
              <a:t> where you can</a:t>
            </a:r>
          </a:p>
          <a:p>
            <a:r>
              <a:rPr lang="en-GB" dirty="0"/>
              <a:t>Know how to read URLs and email addresses</a:t>
            </a:r>
          </a:p>
          <a:p>
            <a:pPr lvl="1"/>
            <a:r>
              <a:rPr lang="en-GB" dirty="0"/>
              <a:t>Be cautious when scanning QR codes</a:t>
            </a:r>
          </a:p>
          <a:p>
            <a:r>
              <a:rPr lang="en-GB" dirty="0"/>
              <a:t>Shop sensibly and with known retailers</a:t>
            </a:r>
          </a:p>
          <a:p>
            <a:pPr lvl="1"/>
            <a:r>
              <a:rPr lang="en-GB" dirty="0"/>
              <a:t>Otherwise research carefully and take precautions</a:t>
            </a:r>
          </a:p>
          <a:p>
            <a:r>
              <a:rPr lang="en-GB" dirty="0"/>
              <a:t>Don’t worry about cookies, but stick to essential where you can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6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1527D-E361-526C-359B-61D9CDC6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4" y="365125"/>
            <a:ext cx="10515600" cy="1325563"/>
          </a:xfrm>
        </p:spPr>
        <p:txBody>
          <a:bodyPr/>
          <a:lstStyle/>
          <a:p>
            <a:r>
              <a:rPr lang="en-GB" dirty="0"/>
              <a:t>Good habits for PINs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689A-9CBB-EC5B-3D83-DBB1D4C14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84" y="1690688"/>
            <a:ext cx="10515600" cy="4351338"/>
          </a:xfrm>
        </p:spPr>
        <p:txBody>
          <a:bodyPr/>
          <a:lstStyle/>
          <a:p>
            <a:r>
              <a:rPr lang="en-GB" sz="3600" b="1" dirty="0"/>
              <a:t>Avoid</a:t>
            </a:r>
            <a:r>
              <a:rPr lang="en-GB" sz="3600" dirty="0"/>
              <a:t> simple or obvious patterns</a:t>
            </a:r>
          </a:p>
          <a:p>
            <a:pPr lvl="1"/>
            <a:r>
              <a:rPr lang="en-GB" sz="3200" dirty="0"/>
              <a:t>Repeated digits</a:t>
            </a:r>
          </a:p>
          <a:p>
            <a:pPr lvl="1"/>
            <a:r>
              <a:rPr lang="en-GB" sz="3200" dirty="0"/>
              <a:t>Sequential numbers</a:t>
            </a:r>
          </a:p>
          <a:p>
            <a:r>
              <a:rPr lang="en-GB" sz="3600" dirty="0"/>
              <a:t>Don’t use personal information</a:t>
            </a:r>
          </a:p>
          <a:p>
            <a:r>
              <a:rPr lang="en-GB" sz="3600" dirty="0"/>
              <a:t>Use 6 digits instead of 4</a:t>
            </a:r>
          </a:p>
          <a:p>
            <a:pPr lvl="1"/>
            <a:r>
              <a:rPr lang="en-GB" sz="3200" dirty="0"/>
              <a:t>Far stronger (assuming it’s not predictable)</a:t>
            </a:r>
          </a:p>
          <a:p>
            <a:pPr lvl="1"/>
            <a:r>
              <a:rPr lang="en-GB" sz="3200" dirty="0"/>
              <a:t>100x as many possibilities</a:t>
            </a:r>
          </a:p>
          <a:p>
            <a:pPr lvl="1"/>
            <a:r>
              <a:rPr lang="en-GB" sz="3200" dirty="0"/>
              <a:t>Harder to spot by </a:t>
            </a:r>
            <a:r>
              <a:rPr lang="en-GB" sz="3200" b="1" dirty="0"/>
              <a:t>shoulder surfing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0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C59B-46DF-4C45-ADA7-A77D4B96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67" y="187704"/>
            <a:ext cx="10515600" cy="1325563"/>
          </a:xfrm>
        </p:spPr>
        <p:txBody>
          <a:bodyPr/>
          <a:lstStyle/>
          <a:p>
            <a:r>
              <a:rPr lang="en-US" dirty="0"/>
              <a:t>Pattern 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C33E-1CB6-4949-83DD-B6E1E63E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384300"/>
            <a:ext cx="8204200" cy="4792663"/>
          </a:xfrm>
        </p:spPr>
        <p:txBody>
          <a:bodyPr>
            <a:normAutofit/>
          </a:bodyPr>
          <a:lstStyle/>
          <a:p>
            <a:r>
              <a:rPr lang="en-US" dirty="0"/>
              <a:t>A 3x3 grid of dots where you draw a line between the dots, forming a pattern</a:t>
            </a:r>
          </a:p>
          <a:p>
            <a:r>
              <a:rPr lang="en-US" dirty="0"/>
              <a:t>You might find this easier to remember</a:t>
            </a:r>
          </a:p>
          <a:p>
            <a:r>
              <a:rPr lang="en-US" dirty="0"/>
              <a:t>Research tells us 2 ways to make it harder for shoulder-surfers to </a:t>
            </a:r>
            <a:r>
              <a:rPr lang="en-US" dirty="0" err="1"/>
              <a:t>memorise</a:t>
            </a:r>
            <a:r>
              <a:rPr lang="en-US" dirty="0"/>
              <a:t> our pattern: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longer, more complex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Disable the ‘guide lines’ if your phone settings allow</a:t>
            </a:r>
          </a:p>
        </p:txBody>
      </p:sp>
      <p:pic>
        <p:nvPicPr>
          <p:cNvPr id="1026" name="Picture 2" descr="Lock, pattern, swipe, unlock, mobile, phone, smartphone icon - Download on Iconfinder">
            <a:extLst>
              <a:ext uri="{FF2B5EF4-FFF2-40B4-BE49-F238E27FC236}">
                <a16:creationId xmlns:a16="http://schemas.microsoft.com/office/drawing/2014/main" id="{A31D3D9E-7265-40FB-894F-A8C9FAB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549">
            <a:off x="8445872" y="1805996"/>
            <a:ext cx="3914707" cy="391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0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135E-4ED5-4A43-BF4E-AD4B90B4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clean your screen!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9E4C2-509E-44F1-8391-B9664F079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5969746">
            <a:off x="3750358" y="-178729"/>
            <a:ext cx="5077051" cy="8442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B8966-A908-4DA0-9FC4-FA363A175A94}"/>
              </a:ext>
            </a:extLst>
          </p:cNvPr>
          <p:cNvSpPr txBox="1"/>
          <p:nvPr/>
        </p:nvSpPr>
        <p:spPr>
          <a:xfrm>
            <a:off x="1065642" y="1505635"/>
            <a:ext cx="106945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PINs and (especially) patterns can be guessed (or at least narrowed down) based on smudges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93241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5C0E-0025-F245-A61C-5FB553BF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7" y="250250"/>
            <a:ext cx="10515600" cy="1325563"/>
          </a:xfrm>
        </p:spPr>
        <p:txBody>
          <a:bodyPr/>
          <a:lstStyle/>
          <a:p>
            <a:r>
              <a:rPr lang="en-US" dirty="0"/>
              <a:t>Biometrics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E80C9-301A-FA49-9985-2FBDC4FB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27" y="1481959"/>
            <a:ext cx="6722660" cy="501091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Finger scanner, face scanner… voice recognition?</a:t>
            </a:r>
          </a:p>
          <a:p>
            <a:r>
              <a:rPr lang="en-US" sz="3200" dirty="0"/>
              <a:t>Usually more convenient </a:t>
            </a:r>
          </a:p>
          <a:p>
            <a:r>
              <a:rPr lang="en-US" sz="3200" dirty="0"/>
              <a:t>No worries about ‘shoulder surfing’</a:t>
            </a:r>
          </a:p>
          <a:p>
            <a:r>
              <a:rPr lang="en-US" sz="3200" dirty="0"/>
              <a:t>Template stored on mobile device – not sent to ‘the cloud’ </a:t>
            </a:r>
          </a:p>
          <a:p>
            <a:pPr lvl="1"/>
            <a:r>
              <a:rPr lang="en-US" sz="2800" dirty="0"/>
              <a:t>You might need to rescan your fingerprints occasionally as they change over time</a:t>
            </a:r>
          </a:p>
          <a:p>
            <a:r>
              <a:rPr lang="en-US" sz="3200" dirty="0"/>
              <a:t>Can sometimes be inconsistent – you still need another unlock method, such as a PIN or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97442-02C7-E64F-A2F0-9EF1B598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055" y="2029865"/>
            <a:ext cx="4221135" cy="39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48C3-BE22-45F8-AC2B-D602D88F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check – are they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593D2-1486-4A94-8CC9-50D310C7D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news – they’re all quite strong!</a:t>
            </a:r>
          </a:p>
          <a:p>
            <a:r>
              <a:rPr lang="en-GB" dirty="0"/>
              <a:t>It’s very unlikely someone can get into a locked phone unless they already know the password – so be aware of your surroundings for shoulder-surfers!</a:t>
            </a:r>
          </a:p>
          <a:p>
            <a:r>
              <a:rPr lang="en-GB" dirty="0"/>
              <a:t>The software and tools that could help someone ‘crack’ a phone are very exclusive – they are expensive and often only sold to law enforcement </a:t>
            </a:r>
          </a:p>
        </p:txBody>
      </p:sp>
    </p:spTree>
    <p:extLst>
      <p:ext uri="{BB962C8B-B14F-4D97-AF65-F5344CB8AC3E}">
        <p14:creationId xmlns:p14="http://schemas.microsoft.com/office/powerpoint/2010/main" val="11408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DDFB-1752-E757-3F83-A74188FA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sz="4000" dirty="0"/>
              <a:t>Viruses and 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63E0-E045-7861-4479-CF64D518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50862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Malware</a:t>
            </a:r>
            <a:r>
              <a:rPr lang="en-GB" dirty="0"/>
              <a:t> is the overarching term for </a:t>
            </a:r>
            <a:r>
              <a:rPr lang="en-GB" b="1" dirty="0"/>
              <a:t>malicious software</a:t>
            </a:r>
          </a:p>
          <a:p>
            <a:r>
              <a:rPr lang="en-GB" dirty="0"/>
              <a:t>A virus is a type of malware, but there are others</a:t>
            </a:r>
          </a:p>
          <a:p>
            <a:r>
              <a:rPr lang="en-GB" dirty="0"/>
              <a:t>You can get them from</a:t>
            </a:r>
          </a:p>
          <a:p>
            <a:pPr lvl="1"/>
            <a:r>
              <a:rPr lang="en-GB" dirty="0"/>
              <a:t>Downloaded software</a:t>
            </a:r>
          </a:p>
          <a:p>
            <a:pPr lvl="1"/>
            <a:r>
              <a:rPr lang="en-GB" dirty="0"/>
              <a:t>Emails</a:t>
            </a:r>
          </a:p>
          <a:p>
            <a:pPr lvl="1"/>
            <a:r>
              <a:rPr lang="en-GB" dirty="0"/>
              <a:t>Websites</a:t>
            </a:r>
          </a:p>
          <a:p>
            <a:pPr lvl="1"/>
            <a:r>
              <a:rPr lang="en-GB" dirty="0"/>
              <a:t>USB drives</a:t>
            </a:r>
          </a:p>
          <a:p>
            <a:r>
              <a:rPr lang="en-GB" dirty="0"/>
              <a:t>Be very careful installing software:</a:t>
            </a:r>
          </a:p>
          <a:p>
            <a:pPr lvl="1"/>
            <a:r>
              <a:rPr lang="en-GB" dirty="0"/>
              <a:t>Especially if someone else has asked you to (scammers often will)</a:t>
            </a:r>
          </a:p>
          <a:p>
            <a:r>
              <a:rPr lang="en-GB" dirty="0"/>
              <a:t>On mobile, always install from the app store for your device</a:t>
            </a:r>
          </a:p>
          <a:p>
            <a:pPr lvl="1"/>
            <a:r>
              <a:rPr lang="en-GB" dirty="0"/>
              <a:t>Apple: App Store</a:t>
            </a:r>
          </a:p>
          <a:p>
            <a:pPr lvl="1"/>
            <a:r>
              <a:rPr lang="en-GB" dirty="0"/>
              <a:t>Google: Google Play</a:t>
            </a:r>
          </a:p>
        </p:txBody>
      </p:sp>
    </p:spTree>
    <p:extLst>
      <p:ext uri="{BB962C8B-B14F-4D97-AF65-F5344CB8AC3E}">
        <p14:creationId xmlns:p14="http://schemas.microsoft.com/office/powerpoint/2010/main" val="25402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1902</Words>
  <Application>Microsoft Office PowerPoint</Application>
  <PresentationFormat>Widescreen</PresentationFormat>
  <Paragraphs>250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Using Technology Safely</vt:lpstr>
      <vt:lpstr>Importance of physical security</vt:lpstr>
      <vt:lpstr>Lock types: PINs</vt:lpstr>
      <vt:lpstr>Good habits for PINs </vt:lpstr>
      <vt:lpstr>Pattern locks </vt:lpstr>
      <vt:lpstr>…and clean your screen!</vt:lpstr>
      <vt:lpstr>Biometrics</vt:lpstr>
      <vt:lpstr>Reality check – are they secure?</vt:lpstr>
      <vt:lpstr>Viruses and Malware</vt:lpstr>
      <vt:lpstr>Malware: Virus/Worms</vt:lpstr>
      <vt:lpstr>Malware: Trojan (horse)</vt:lpstr>
      <vt:lpstr>Malware: Ransomware</vt:lpstr>
      <vt:lpstr>Software updates</vt:lpstr>
      <vt:lpstr>Antivirus/antimalware software on computers</vt:lpstr>
      <vt:lpstr>Antivirus/antimalware software on mobile devices</vt:lpstr>
      <vt:lpstr>Browsing safely</vt:lpstr>
      <vt:lpstr>Man in the middle attacks</vt:lpstr>
      <vt:lpstr>Man in the middle attacks</vt:lpstr>
      <vt:lpstr>Man in the middle attack types</vt:lpstr>
      <vt:lpstr>Avoiding Man In The Middle: HTTPS</vt:lpstr>
      <vt:lpstr>Avoiding Man In The Middle: Public WiFi</vt:lpstr>
      <vt:lpstr>Avoiding Man In The Middle: VPNs</vt:lpstr>
      <vt:lpstr>URLs</vt:lpstr>
      <vt:lpstr>PowerPoint Presentation</vt:lpstr>
      <vt:lpstr>Always look carefully!</vt:lpstr>
      <vt:lpstr>The same applies to emails</vt:lpstr>
      <vt:lpstr>PowerPoint Presentation</vt:lpstr>
      <vt:lpstr>QR codes and shortened links</vt:lpstr>
      <vt:lpstr>Safe shopping</vt:lpstr>
      <vt:lpstr>Cookies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Holt</dc:creator>
  <cp:lastModifiedBy>Jack Holt</cp:lastModifiedBy>
  <cp:revision>1</cp:revision>
  <dcterms:created xsi:type="dcterms:W3CDTF">2025-11-17T13:04:13Z</dcterms:created>
  <dcterms:modified xsi:type="dcterms:W3CDTF">2025-11-26T10:20:05Z</dcterms:modified>
</cp:coreProperties>
</file>